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Override1.xml" ContentType="application/vnd.openxmlformats-officedocument.themeOverr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80" r:id="rId1"/>
  </p:sldMasterIdLst>
  <p:notesMasterIdLst>
    <p:notesMasterId r:id="rId68"/>
  </p:notesMasterIdLst>
  <p:handoutMasterIdLst>
    <p:handoutMasterId r:id="rId69"/>
  </p:handoutMasterIdLst>
  <p:sldIdLst>
    <p:sldId id="256" r:id="rId2"/>
    <p:sldId id="331" r:id="rId3"/>
    <p:sldId id="259" r:id="rId4"/>
    <p:sldId id="260" r:id="rId5"/>
    <p:sldId id="261" r:id="rId6"/>
    <p:sldId id="332" r:id="rId7"/>
    <p:sldId id="262" r:id="rId8"/>
    <p:sldId id="263" r:id="rId9"/>
    <p:sldId id="264" r:id="rId10"/>
    <p:sldId id="265" r:id="rId11"/>
    <p:sldId id="266" r:id="rId12"/>
    <p:sldId id="267" r:id="rId13"/>
    <p:sldId id="333" r:id="rId14"/>
    <p:sldId id="334" r:id="rId15"/>
    <p:sldId id="335" r:id="rId16"/>
    <p:sldId id="345" r:id="rId17"/>
    <p:sldId id="374" r:id="rId18"/>
    <p:sldId id="347" r:id="rId19"/>
    <p:sldId id="380" r:id="rId20"/>
    <p:sldId id="381" r:id="rId21"/>
    <p:sldId id="382" r:id="rId22"/>
    <p:sldId id="383" r:id="rId23"/>
    <p:sldId id="373" r:id="rId24"/>
    <p:sldId id="421" r:id="rId25"/>
    <p:sldId id="424" r:id="rId26"/>
    <p:sldId id="354" r:id="rId27"/>
    <p:sldId id="355" r:id="rId28"/>
    <p:sldId id="356" r:id="rId29"/>
    <p:sldId id="357" r:id="rId30"/>
    <p:sldId id="385" r:id="rId31"/>
    <p:sldId id="423" r:id="rId32"/>
    <p:sldId id="422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8" r:id="rId45"/>
    <p:sldId id="399" r:id="rId46"/>
    <p:sldId id="400" r:id="rId47"/>
    <p:sldId id="401" r:id="rId48"/>
    <p:sldId id="397" r:id="rId49"/>
    <p:sldId id="402" r:id="rId50"/>
    <p:sldId id="403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</p:sldIdLst>
  <p:sldSz cx="9144000" cy="6858000" type="screen4x3"/>
  <p:notesSz cx="7010400" cy="92964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rgay DEMİREL" initials="TD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Orta Stil 3 - Vurgu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Açık Stil 1 - Vurgu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Açık Stil 1 - Vurgu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Orta Stil 1 - Vurg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FD0F851-EC5A-4D38-B0AD-8093EC10F338}" styleName="Açık Stil 1 - Vurgu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6" autoAdjust="0"/>
    <p:restoredTop sz="94127" autoAdjust="0"/>
  </p:normalViewPr>
  <p:slideViewPr>
    <p:cSldViewPr>
      <p:cViewPr>
        <p:scale>
          <a:sx n="84" d="100"/>
          <a:sy n="84" d="100"/>
        </p:scale>
        <p:origin x="-1278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66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hyperlink" Target="https://e-bideb.tubitak.gov.tr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E4AFD-84D1-413E-9F2C-3301DF2B4C9E}" type="doc">
      <dgm:prSet loTypeId="urn:microsoft.com/office/officeart/2011/layout/CircleProcess#1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5EF72874-543D-4BB8-8EA8-6A2A093E02F5}">
      <dgm:prSet custT="1"/>
      <dgm:spPr/>
      <dgm:t>
        <a:bodyPr/>
        <a:lstStyle/>
        <a:p>
          <a:pPr algn="l" rtl="0">
            <a:lnSpc>
              <a:spcPct val="150000"/>
            </a:lnSpc>
          </a:pPr>
          <a:r>
            <a:rPr lang="tr-TR" sz="2400" dirty="0" smtClean="0"/>
            <a:t>Yaratıcı</a:t>
          </a:r>
          <a:endParaRPr lang="tr-TR" sz="2400" dirty="0"/>
        </a:p>
      </dgm:t>
    </dgm:pt>
    <dgm:pt modelId="{A802E59B-62C3-4037-AD11-AB1EE0831689}" type="sibTrans" cxnId="{1DC18D24-EC62-4003-B198-7671065545C7}">
      <dgm:prSet/>
      <dgm:spPr/>
      <dgm:t>
        <a:bodyPr/>
        <a:lstStyle/>
        <a:p>
          <a:endParaRPr lang="tr-TR" sz="2400"/>
        </a:p>
      </dgm:t>
    </dgm:pt>
    <dgm:pt modelId="{48D9ACA2-5D67-4488-9363-E92E90C984F8}" type="parTrans" cxnId="{1DC18D24-EC62-4003-B198-7671065545C7}">
      <dgm:prSet/>
      <dgm:spPr/>
      <dgm:t>
        <a:bodyPr/>
        <a:lstStyle/>
        <a:p>
          <a:endParaRPr lang="tr-TR" sz="2400"/>
        </a:p>
      </dgm:t>
    </dgm:pt>
    <dgm:pt modelId="{687E708A-4B56-41D2-958D-C9CE192CAB0B}">
      <dgm:prSet custT="1"/>
      <dgm:spPr/>
      <dgm:t>
        <a:bodyPr/>
        <a:lstStyle/>
        <a:p>
          <a:pPr rtl="0"/>
          <a:r>
            <a:rPr lang="tr-TR" sz="2400" dirty="0" smtClean="0"/>
            <a:t>Özgün</a:t>
          </a:r>
          <a:endParaRPr lang="tr-TR" sz="2400" dirty="0"/>
        </a:p>
      </dgm:t>
    </dgm:pt>
    <dgm:pt modelId="{72D9BF0F-840D-4F8C-A042-2DCE80DB04F3}" type="parTrans" cxnId="{38CED40C-6F83-4AA0-AA36-F1262DDE897F}">
      <dgm:prSet/>
      <dgm:spPr/>
      <dgm:t>
        <a:bodyPr/>
        <a:lstStyle/>
        <a:p>
          <a:endParaRPr lang="en-US" sz="2400"/>
        </a:p>
      </dgm:t>
    </dgm:pt>
    <dgm:pt modelId="{3DB4450B-B410-4B38-9A80-F3594D73BC06}" type="sibTrans" cxnId="{38CED40C-6F83-4AA0-AA36-F1262DDE897F}">
      <dgm:prSet/>
      <dgm:spPr/>
      <dgm:t>
        <a:bodyPr/>
        <a:lstStyle/>
        <a:p>
          <a:endParaRPr lang="en-US" sz="2400"/>
        </a:p>
      </dgm:t>
    </dgm:pt>
    <dgm:pt modelId="{34B363BB-EF54-4F3E-8F2F-44DAC97E1BA8}">
      <dgm:prSet custT="1"/>
      <dgm:spPr/>
      <dgm:t>
        <a:bodyPr/>
        <a:lstStyle/>
        <a:p>
          <a:pPr rtl="0"/>
          <a:r>
            <a:rPr lang="tr-TR" sz="1800" strike="noStrike" dirty="0" smtClean="0"/>
            <a:t>Bir problemi çözebilen ya da çözüm yolu gösteren</a:t>
          </a:r>
          <a:endParaRPr lang="tr-TR" sz="1800" strike="noStrike" dirty="0"/>
        </a:p>
      </dgm:t>
    </dgm:pt>
    <dgm:pt modelId="{CE880108-1052-4A84-84D4-6B31799EA26F}" type="parTrans" cxnId="{B99E740A-8911-4D51-8DA9-71AB9F1540DD}">
      <dgm:prSet/>
      <dgm:spPr/>
      <dgm:t>
        <a:bodyPr/>
        <a:lstStyle/>
        <a:p>
          <a:endParaRPr lang="en-US" sz="2400"/>
        </a:p>
      </dgm:t>
    </dgm:pt>
    <dgm:pt modelId="{0F388F58-3389-482B-864F-A6B8049DDF1E}" type="sibTrans" cxnId="{B99E740A-8911-4D51-8DA9-71AB9F1540DD}">
      <dgm:prSet/>
      <dgm:spPr/>
      <dgm:t>
        <a:bodyPr/>
        <a:lstStyle/>
        <a:p>
          <a:endParaRPr lang="en-US" sz="2400"/>
        </a:p>
      </dgm:t>
    </dgm:pt>
    <dgm:pt modelId="{73EF50B6-B714-4CE0-A789-F0D5CADB5009}">
      <dgm:prSet custT="1"/>
      <dgm:spPr/>
      <dgm:t>
        <a:bodyPr/>
        <a:lstStyle/>
        <a:p>
          <a:pPr rtl="0"/>
          <a:r>
            <a:rPr lang="tr-TR" sz="2200" dirty="0" smtClean="0"/>
            <a:t>İşlevi olan, uygulanabilir</a:t>
          </a:r>
          <a:endParaRPr lang="tr-TR" sz="2200" dirty="0"/>
        </a:p>
      </dgm:t>
    </dgm:pt>
    <dgm:pt modelId="{779953F4-B6FA-4090-9AE1-627B1333E03B}" type="parTrans" cxnId="{FED639BE-0737-4706-97C1-8ED8EBF026CD}">
      <dgm:prSet/>
      <dgm:spPr/>
      <dgm:t>
        <a:bodyPr/>
        <a:lstStyle/>
        <a:p>
          <a:endParaRPr lang="en-US" sz="2400"/>
        </a:p>
      </dgm:t>
    </dgm:pt>
    <dgm:pt modelId="{52D94B7B-A42F-4B45-92CF-D9729C413A2F}" type="sibTrans" cxnId="{FED639BE-0737-4706-97C1-8ED8EBF026CD}">
      <dgm:prSet/>
      <dgm:spPr/>
      <dgm:t>
        <a:bodyPr/>
        <a:lstStyle/>
        <a:p>
          <a:endParaRPr lang="en-US" sz="2400"/>
        </a:p>
      </dgm:t>
    </dgm:pt>
    <dgm:pt modelId="{3AB5191C-E8C2-465B-B024-0D4AB274B219}">
      <dgm:prSet custT="1"/>
      <dgm:spPr/>
      <dgm:t>
        <a:bodyPr/>
        <a:lstStyle/>
        <a:p>
          <a:pPr rtl="0"/>
          <a:r>
            <a:rPr lang="tr-TR" sz="1900" dirty="0" smtClean="0"/>
            <a:t>Maliyeti makul olmasına dikkat</a:t>
          </a:r>
          <a:endParaRPr lang="tr-TR" sz="1900" dirty="0"/>
        </a:p>
      </dgm:t>
    </dgm:pt>
    <dgm:pt modelId="{7CA81161-4DCC-4E50-8239-BD928DE974DC}" type="parTrans" cxnId="{F6E2D28A-372A-4088-9F95-BDE0BA6EFEF1}">
      <dgm:prSet/>
      <dgm:spPr/>
      <dgm:t>
        <a:bodyPr/>
        <a:lstStyle/>
        <a:p>
          <a:endParaRPr lang="en-US" sz="2400"/>
        </a:p>
      </dgm:t>
    </dgm:pt>
    <dgm:pt modelId="{C1C648D0-D13E-40B6-A24D-4C9D69A68AD4}" type="sibTrans" cxnId="{F6E2D28A-372A-4088-9F95-BDE0BA6EFEF1}">
      <dgm:prSet/>
      <dgm:spPr/>
      <dgm:t>
        <a:bodyPr/>
        <a:lstStyle/>
        <a:p>
          <a:endParaRPr lang="en-US" sz="2400"/>
        </a:p>
      </dgm:t>
    </dgm:pt>
    <dgm:pt modelId="{F2408343-F023-4597-BC9A-ED946E94D5C7}" type="pres">
      <dgm:prSet presAssocID="{B35E4AFD-84D1-413E-9F2C-3301DF2B4C9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6DE2A5B-E080-4211-B648-C8599A3693D5}" type="pres">
      <dgm:prSet presAssocID="{3AB5191C-E8C2-465B-B024-0D4AB274B219}" presName="Accent5" presStyleCnt="0"/>
      <dgm:spPr/>
    </dgm:pt>
    <dgm:pt modelId="{B7EDDBB2-ECE5-459A-B391-8D3A7C50034E}" type="pres">
      <dgm:prSet presAssocID="{3AB5191C-E8C2-465B-B024-0D4AB274B219}" presName="Accent" presStyleLbl="node1" presStyleIdx="0" presStyleCnt="5"/>
      <dgm:spPr/>
    </dgm:pt>
    <dgm:pt modelId="{E5EC6775-1F0C-46EC-978A-EEFBFC5D2AD7}" type="pres">
      <dgm:prSet presAssocID="{3AB5191C-E8C2-465B-B024-0D4AB274B219}" presName="ParentBackground5" presStyleCnt="0"/>
      <dgm:spPr/>
    </dgm:pt>
    <dgm:pt modelId="{A5AB1341-A172-4B3B-8993-4E1DD10739F1}" type="pres">
      <dgm:prSet presAssocID="{3AB5191C-E8C2-465B-B024-0D4AB274B219}" presName="ParentBackground" presStyleLbl="fgAcc1" presStyleIdx="0" presStyleCnt="5"/>
      <dgm:spPr/>
      <dgm:t>
        <a:bodyPr/>
        <a:lstStyle/>
        <a:p>
          <a:endParaRPr lang="en-US"/>
        </a:p>
      </dgm:t>
    </dgm:pt>
    <dgm:pt modelId="{E098C06D-A889-41EF-A5E2-8817F024DAA9}" type="pres">
      <dgm:prSet presAssocID="{3AB5191C-E8C2-465B-B024-0D4AB274B219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361AE2-CDF7-4F5C-BA35-6AE329E2E93E}" type="pres">
      <dgm:prSet presAssocID="{73EF50B6-B714-4CE0-A789-F0D5CADB5009}" presName="Accent4" presStyleCnt="0"/>
      <dgm:spPr/>
    </dgm:pt>
    <dgm:pt modelId="{19710E58-B77B-41C3-A5A8-43098013A02C}" type="pres">
      <dgm:prSet presAssocID="{73EF50B6-B714-4CE0-A789-F0D5CADB5009}" presName="Accent" presStyleLbl="node1" presStyleIdx="1" presStyleCnt="5"/>
      <dgm:spPr/>
    </dgm:pt>
    <dgm:pt modelId="{80DC82F6-6B8A-49F1-97D4-CD99C8D2BD4E}" type="pres">
      <dgm:prSet presAssocID="{73EF50B6-B714-4CE0-A789-F0D5CADB5009}" presName="ParentBackground4" presStyleCnt="0"/>
      <dgm:spPr/>
    </dgm:pt>
    <dgm:pt modelId="{3D1152B3-38FD-4994-959A-9F4B4882D8B4}" type="pres">
      <dgm:prSet presAssocID="{73EF50B6-B714-4CE0-A789-F0D5CADB5009}" presName="ParentBackground" presStyleLbl="fgAcc1" presStyleIdx="1" presStyleCnt="5"/>
      <dgm:spPr/>
      <dgm:t>
        <a:bodyPr/>
        <a:lstStyle/>
        <a:p>
          <a:endParaRPr lang="en-US"/>
        </a:p>
      </dgm:t>
    </dgm:pt>
    <dgm:pt modelId="{EAFACE9A-B8F5-422C-B35B-51C2050CDC94}" type="pres">
      <dgm:prSet presAssocID="{73EF50B6-B714-4CE0-A789-F0D5CADB500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C3D8B-DB03-46CB-8CDC-04B707EB3F7A}" type="pres">
      <dgm:prSet presAssocID="{34B363BB-EF54-4F3E-8F2F-44DAC97E1BA8}" presName="Accent3" presStyleCnt="0"/>
      <dgm:spPr/>
    </dgm:pt>
    <dgm:pt modelId="{D45396F4-6E8C-4C19-8866-0D01F07DA121}" type="pres">
      <dgm:prSet presAssocID="{34B363BB-EF54-4F3E-8F2F-44DAC97E1BA8}" presName="Accent" presStyleLbl="node1" presStyleIdx="2" presStyleCnt="5"/>
      <dgm:spPr/>
    </dgm:pt>
    <dgm:pt modelId="{7173312D-3F77-4AA0-96CF-C26C170E0284}" type="pres">
      <dgm:prSet presAssocID="{34B363BB-EF54-4F3E-8F2F-44DAC97E1BA8}" presName="ParentBackground3" presStyleCnt="0"/>
      <dgm:spPr/>
    </dgm:pt>
    <dgm:pt modelId="{B478ED0D-4B03-44D3-8606-7285AFEEB154}" type="pres">
      <dgm:prSet presAssocID="{34B363BB-EF54-4F3E-8F2F-44DAC97E1BA8}" presName="ParentBackground" presStyleLbl="fgAcc1" presStyleIdx="2" presStyleCnt="5"/>
      <dgm:spPr/>
      <dgm:t>
        <a:bodyPr/>
        <a:lstStyle/>
        <a:p>
          <a:endParaRPr lang="en-US"/>
        </a:p>
      </dgm:t>
    </dgm:pt>
    <dgm:pt modelId="{E5952B0E-E12D-45FE-AB98-9FF211439538}" type="pres">
      <dgm:prSet presAssocID="{34B363BB-EF54-4F3E-8F2F-44DAC97E1BA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1D9B01-FE73-4D37-9F37-0087807089C3}" type="pres">
      <dgm:prSet presAssocID="{687E708A-4B56-41D2-958D-C9CE192CAB0B}" presName="Accent2" presStyleCnt="0"/>
      <dgm:spPr/>
    </dgm:pt>
    <dgm:pt modelId="{42E66BE3-8302-4226-85B6-FB2C7604F2E5}" type="pres">
      <dgm:prSet presAssocID="{687E708A-4B56-41D2-958D-C9CE192CAB0B}" presName="Accent" presStyleLbl="node1" presStyleIdx="3" presStyleCnt="5"/>
      <dgm:spPr/>
    </dgm:pt>
    <dgm:pt modelId="{FC073D8A-1598-4EA1-BC78-3E9436640DCF}" type="pres">
      <dgm:prSet presAssocID="{687E708A-4B56-41D2-958D-C9CE192CAB0B}" presName="ParentBackground2" presStyleCnt="0"/>
      <dgm:spPr/>
    </dgm:pt>
    <dgm:pt modelId="{483DA3A9-6A2E-46D9-B84A-ED8FBFEC6720}" type="pres">
      <dgm:prSet presAssocID="{687E708A-4B56-41D2-958D-C9CE192CAB0B}" presName="ParentBackground" presStyleLbl="fgAcc1" presStyleIdx="3" presStyleCnt="5"/>
      <dgm:spPr/>
      <dgm:t>
        <a:bodyPr/>
        <a:lstStyle/>
        <a:p>
          <a:endParaRPr lang="en-US"/>
        </a:p>
      </dgm:t>
    </dgm:pt>
    <dgm:pt modelId="{8E91CABD-E764-4B49-B705-B4FB9DAB008D}" type="pres">
      <dgm:prSet presAssocID="{687E708A-4B56-41D2-958D-C9CE192CAB0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5CD46F-EB47-4FF9-B1E6-DA663EC52908}" type="pres">
      <dgm:prSet presAssocID="{5EF72874-543D-4BB8-8EA8-6A2A093E02F5}" presName="Accent1" presStyleCnt="0"/>
      <dgm:spPr/>
    </dgm:pt>
    <dgm:pt modelId="{CE3A6524-7BCF-4B57-98EE-CEEE8BDB8EB2}" type="pres">
      <dgm:prSet presAssocID="{5EF72874-543D-4BB8-8EA8-6A2A093E02F5}" presName="Accent" presStyleLbl="node1" presStyleIdx="4" presStyleCnt="5"/>
      <dgm:spPr/>
    </dgm:pt>
    <dgm:pt modelId="{D20894E1-BC6F-4BE1-924C-B28978A56D5A}" type="pres">
      <dgm:prSet presAssocID="{5EF72874-543D-4BB8-8EA8-6A2A093E02F5}" presName="ParentBackground1" presStyleCnt="0"/>
      <dgm:spPr/>
    </dgm:pt>
    <dgm:pt modelId="{CD9F5DB0-810E-4C71-BECF-409A256CF71C}" type="pres">
      <dgm:prSet presAssocID="{5EF72874-543D-4BB8-8EA8-6A2A093E02F5}" presName="ParentBackground" presStyleLbl="fgAcc1" presStyleIdx="4" presStyleCnt="5"/>
      <dgm:spPr/>
      <dgm:t>
        <a:bodyPr/>
        <a:lstStyle/>
        <a:p>
          <a:endParaRPr lang="en-US"/>
        </a:p>
      </dgm:t>
    </dgm:pt>
    <dgm:pt modelId="{A833BF4C-4C6E-4ECB-9D6B-2D91292A6645}" type="pres">
      <dgm:prSet presAssocID="{5EF72874-543D-4BB8-8EA8-6A2A093E02F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CED40C-6F83-4AA0-AA36-F1262DDE897F}" srcId="{B35E4AFD-84D1-413E-9F2C-3301DF2B4C9E}" destId="{687E708A-4B56-41D2-958D-C9CE192CAB0B}" srcOrd="1" destOrd="0" parTransId="{72D9BF0F-840D-4F8C-A042-2DCE80DB04F3}" sibTransId="{3DB4450B-B410-4B38-9A80-F3594D73BC06}"/>
    <dgm:cxn modelId="{AAFD4D83-DD3E-4C72-B535-9D08EA194172}" type="presOf" srcId="{3AB5191C-E8C2-465B-B024-0D4AB274B219}" destId="{E098C06D-A889-41EF-A5E2-8817F024DAA9}" srcOrd="1" destOrd="0" presId="urn:microsoft.com/office/officeart/2011/layout/CircleProcess#1"/>
    <dgm:cxn modelId="{7A34DE3C-AE41-4B85-948B-4EA024B9B0B0}" type="presOf" srcId="{73EF50B6-B714-4CE0-A789-F0D5CADB5009}" destId="{EAFACE9A-B8F5-422C-B35B-51C2050CDC94}" srcOrd="1" destOrd="0" presId="urn:microsoft.com/office/officeart/2011/layout/CircleProcess#1"/>
    <dgm:cxn modelId="{41188B85-CDD8-471B-9CE0-EC99FEB89B41}" type="presOf" srcId="{687E708A-4B56-41D2-958D-C9CE192CAB0B}" destId="{483DA3A9-6A2E-46D9-B84A-ED8FBFEC6720}" srcOrd="0" destOrd="0" presId="urn:microsoft.com/office/officeart/2011/layout/CircleProcess#1"/>
    <dgm:cxn modelId="{B99E740A-8911-4D51-8DA9-71AB9F1540DD}" srcId="{B35E4AFD-84D1-413E-9F2C-3301DF2B4C9E}" destId="{34B363BB-EF54-4F3E-8F2F-44DAC97E1BA8}" srcOrd="2" destOrd="0" parTransId="{CE880108-1052-4A84-84D4-6B31799EA26F}" sibTransId="{0F388F58-3389-482B-864F-A6B8049DDF1E}"/>
    <dgm:cxn modelId="{BBAAA4D1-EA7C-45E8-AA3E-6C5C441DC2D4}" type="presOf" srcId="{5EF72874-543D-4BB8-8EA8-6A2A093E02F5}" destId="{A833BF4C-4C6E-4ECB-9D6B-2D91292A6645}" srcOrd="1" destOrd="0" presId="urn:microsoft.com/office/officeart/2011/layout/CircleProcess#1"/>
    <dgm:cxn modelId="{C2C0B2D1-045D-41D1-B5F0-9FF839918089}" type="presOf" srcId="{B35E4AFD-84D1-413E-9F2C-3301DF2B4C9E}" destId="{F2408343-F023-4597-BC9A-ED946E94D5C7}" srcOrd="0" destOrd="0" presId="urn:microsoft.com/office/officeart/2011/layout/CircleProcess#1"/>
    <dgm:cxn modelId="{9905FB15-9DF5-41B4-B6A7-B1E46D56713A}" type="presOf" srcId="{73EF50B6-B714-4CE0-A789-F0D5CADB5009}" destId="{3D1152B3-38FD-4994-959A-9F4B4882D8B4}" srcOrd="0" destOrd="0" presId="urn:microsoft.com/office/officeart/2011/layout/CircleProcess#1"/>
    <dgm:cxn modelId="{F98B72E6-3BE3-43AB-95A6-54A260E1B24A}" type="presOf" srcId="{34B363BB-EF54-4F3E-8F2F-44DAC97E1BA8}" destId="{B478ED0D-4B03-44D3-8606-7285AFEEB154}" srcOrd="0" destOrd="0" presId="urn:microsoft.com/office/officeart/2011/layout/CircleProcess#1"/>
    <dgm:cxn modelId="{F6E2D28A-372A-4088-9F95-BDE0BA6EFEF1}" srcId="{B35E4AFD-84D1-413E-9F2C-3301DF2B4C9E}" destId="{3AB5191C-E8C2-465B-B024-0D4AB274B219}" srcOrd="4" destOrd="0" parTransId="{7CA81161-4DCC-4E50-8239-BD928DE974DC}" sibTransId="{C1C648D0-D13E-40B6-A24D-4C9D69A68AD4}"/>
    <dgm:cxn modelId="{114B816C-1492-4654-9B94-0708F2AB6417}" type="presOf" srcId="{3AB5191C-E8C2-465B-B024-0D4AB274B219}" destId="{A5AB1341-A172-4B3B-8993-4E1DD10739F1}" srcOrd="0" destOrd="0" presId="urn:microsoft.com/office/officeart/2011/layout/CircleProcess#1"/>
    <dgm:cxn modelId="{FED639BE-0737-4706-97C1-8ED8EBF026CD}" srcId="{B35E4AFD-84D1-413E-9F2C-3301DF2B4C9E}" destId="{73EF50B6-B714-4CE0-A789-F0D5CADB5009}" srcOrd="3" destOrd="0" parTransId="{779953F4-B6FA-4090-9AE1-627B1333E03B}" sibTransId="{52D94B7B-A42F-4B45-92CF-D9729C413A2F}"/>
    <dgm:cxn modelId="{9CA2BF7F-299A-47DD-A3C9-FD78C72D68C4}" type="presOf" srcId="{5EF72874-543D-4BB8-8EA8-6A2A093E02F5}" destId="{CD9F5DB0-810E-4C71-BECF-409A256CF71C}" srcOrd="0" destOrd="0" presId="urn:microsoft.com/office/officeart/2011/layout/CircleProcess#1"/>
    <dgm:cxn modelId="{1DC18D24-EC62-4003-B198-7671065545C7}" srcId="{B35E4AFD-84D1-413E-9F2C-3301DF2B4C9E}" destId="{5EF72874-543D-4BB8-8EA8-6A2A093E02F5}" srcOrd="0" destOrd="0" parTransId="{48D9ACA2-5D67-4488-9363-E92E90C984F8}" sibTransId="{A802E59B-62C3-4037-AD11-AB1EE0831689}"/>
    <dgm:cxn modelId="{C998E56E-41FC-4CC1-876C-957B52C75FEC}" type="presOf" srcId="{687E708A-4B56-41D2-958D-C9CE192CAB0B}" destId="{8E91CABD-E764-4B49-B705-B4FB9DAB008D}" srcOrd="1" destOrd="0" presId="urn:microsoft.com/office/officeart/2011/layout/CircleProcess#1"/>
    <dgm:cxn modelId="{147F000D-79CC-44C8-B295-4A4E0A454D90}" type="presOf" srcId="{34B363BB-EF54-4F3E-8F2F-44DAC97E1BA8}" destId="{E5952B0E-E12D-45FE-AB98-9FF211439538}" srcOrd="1" destOrd="0" presId="urn:microsoft.com/office/officeart/2011/layout/CircleProcess#1"/>
    <dgm:cxn modelId="{E2C4994D-0110-409C-8442-0133437D77EC}" type="presParOf" srcId="{F2408343-F023-4597-BC9A-ED946E94D5C7}" destId="{E6DE2A5B-E080-4211-B648-C8599A3693D5}" srcOrd="0" destOrd="0" presId="urn:microsoft.com/office/officeart/2011/layout/CircleProcess#1"/>
    <dgm:cxn modelId="{352A2A5F-E69D-4A1C-AE98-B5DCDA11299B}" type="presParOf" srcId="{E6DE2A5B-E080-4211-B648-C8599A3693D5}" destId="{B7EDDBB2-ECE5-459A-B391-8D3A7C50034E}" srcOrd="0" destOrd="0" presId="urn:microsoft.com/office/officeart/2011/layout/CircleProcess#1"/>
    <dgm:cxn modelId="{3DED8670-4725-46B9-8193-8FC728E81341}" type="presParOf" srcId="{F2408343-F023-4597-BC9A-ED946E94D5C7}" destId="{E5EC6775-1F0C-46EC-978A-EEFBFC5D2AD7}" srcOrd="1" destOrd="0" presId="urn:microsoft.com/office/officeart/2011/layout/CircleProcess#1"/>
    <dgm:cxn modelId="{08BAF711-7FC7-4976-8B14-3C7198DFD3EA}" type="presParOf" srcId="{E5EC6775-1F0C-46EC-978A-EEFBFC5D2AD7}" destId="{A5AB1341-A172-4B3B-8993-4E1DD10739F1}" srcOrd="0" destOrd="0" presId="urn:microsoft.com/office/officeart/2011/layout/CircleProcess#1"/>
    <dgm:cxn modelId="{3BAA21C4-6349-4663-B49D-4C24466A0006}" type="presParOf" srcId="{F2408343-F023-4597-BC9A-ED946E94D5C7}" destId="{E098C06D-A889-41EF-A5E2-8817F024DAA9}" srcOrd="2" destOrd="0" presId="urn:microsoft.com/office/officeart/2011/layout/CircleProcess#1"/>
    <dgm:cxn modelId="{689B5F05-9568-433F-BB7D-EFCC9700C156}" type="presParOf" srcId="{F2408343-F023-4597-BC9A-ED946E94D5C7}" destId="{66361AE2-CDF7-4F5C-BA35-6AE329E2E93E}" srcOrd="3" destOrd="0" presId="urn:microsoft.com/office/officeart/2011/layout/CircleProcess#1"/>
    <dgm:cxn modelId="{6D7F8B6D-4023-41C1-BFA7-AFDE64D78E23}" type="presParOf" srcId="{66361AE2-CDF7-4F5C-BA35-6AE329E2E93E}" destId="{19710E58-B77B-41C3-A5A8-43098013A02C}" srcOrd="0" destOrd="0" presId="urn:microsoft.com/office/officeart/2011/layout/CircleProcess#1"/>
    <dgm:cxn modelId="{3313B15E-38D2-4D68-AA83-F9928679078C}" type="presParOf" srcId="{F2408343-F023-4597-BC9A-ED946E94D5C7}" destId="{80DC82F6-6B8A-49F1-97D4-CD99C8D2BD4E}" srcOrd="4" destOrd="0" presId="urn:microsoft.com/office/officeart/2011/layout/CircleProcess#1"/>
    <dgm:cxn modelId="{A867C116-5AF3-4864-AABA-9047F28876EB}" type="presParOf" srcId="{80DC82F6-6B8A-49F1-97D4-CD99C8D2BD4E}" destId="{3D1152B3-38FD-4994-959A-9F4B4882D8B4}" srcOrd="0" destOrd="0" presId="urn:microsoft.com/office/officeart/2011/layout/CircleProcess#1"/>
    <dgm:cxn modelId="{81DB2117-4F2D-4D02-B7CC-A399BADCE64F}" type="presParOf" srcId="{F2408343-F023-4597-BC9A-ED946E94D5C7}" destId="{EAFACE9A-B8F5-422C-B35B-51C2050CDC94}" srcOrd="5" destOrd="0" presId="urn:microsoft.com/office/officeart/2011/layout/CircleProcess#1"/>
    <dgm:cxn modelId="{DF48307B-BBD7-427E-8E30-DE68538DBCED}" type="presParOf" srcId="{F2408343-F023-4597-BC9A-ED946E94D5C7}" destId="{8A6C3D8B-DB03-46CB-8CDC-04B707EB3F7A}" srcOrd="6" destOrd="0" presId="urn:microsoft.com/office/officeart/2011/layout/CircleProcess#1"/>
    <dgm:cxn modelId="{C6EFD461-6591-43C6-AE8F-45BC9538BE77}" type="presParOf" srcId="{8A6C3D8B-DB03-46CB-8CDC-04B707EB3F7A}" destId="{D45396F4-6E8C-4C19-8866-0D01F07DA121}" srcOrd="0" destOrd="0" presId="urn:microsoft.com/office/officeart/2011/layout/CircleProcess#1"/>
    <dgm:cxn modelId="{AC0D1243-F937-4D62-BE46-0CBC5D839D57}" type="presParOf" srcId="{F2408343-F023-4597-BC9A-ED946E94D5C7}" destId="{7173312D-3F77-4AA0-96CF-C26C170E0284}" srcOrd="7" destOrd="0" presId="urn:microsoft.com/office/officeart/2011/layout/CircleProcess#1"/>
    <dgm:cxn modelId="{027ED1F6-D80E-44AC-BEBF-A8E32CFC01EA}" type="presParOf" srcId="{7173312D-3F77-4AA0-96CF-C26C170E0284}" destId="{B478ED0D-4B03-44D3-8606-7285AFEEB154}" srcOrd="0" destOrd="0" presId="urn:microsoft.com/office/officeart/2011/layout/CircleProcess#1"/>
    <dgm:cxn modelId="{6D1D36A4-D5E0-431B-9497-F223268E6FEE}" type="presParOf" srcId="{F2408343-F023-4597-BC9A-ED946E94D5C7}" destId="{E5952B0E-E12D-45FE-AB98-9FF211439538}" srcOrd="8" destOrd="0" presId="urn:microsoft.com/office/officeart/2011/layout/CircleProcess#1"/>
    <dgm:cxn modelId="{3EAADBA0-D057-47E4-AAF8-26A8E516D12F}" type="presParOf" srcId="{F2408343-F023-4597-BC9A-ED946E94D5C7}" destId="{C61D9B01-FE73-4D37-9F37-0087807089C3}" srcOrd="9" destOrd="0" presId="urn:microsoft.com/office/officeart/2011/layout/CircleProcess#1"/>
    <dgm:cxn modelId="{7C296B38-A520-47B7-B8A1-EDA552AB2145}" type="presParOf" srcId="{C61D9B01-FE73-4D37-9F37-0087807089C3}" destId="{42E66BE3-8302-4226-85B6-FB2C7604F2E5}" srcOrd="0" destOrd="0" presId="urn:microsoft.com/office/officeart/2011/layout/CircleProcess#1"/>
    <dgm:cxn modelId="{C7DDF381-FA7B-45B0-8865-374EBE1F23BE}" type="presParOf" srcId="{F2408343-F023-4597-BC9A-ED946E94D5C7}" destId="{FC073D8A-1598-4EA1-BC78-3E9436640DCF}" srcOrd="10" destOrd="0" presId="urn:microsoft.com/office/officeart/2011/layout/CircleProcess#1"/>
    <dgm:cxn modelId="{679D8F28-FE21-41B2-939D-C160F99BF2D1}" type="presParOf" srcId="{FC073D8A-1598-4EA1-BC78-3E9436640DCF}" destId="{483DA3A9-6A2E-46D9-B84A-ED8FBFEC6720}" srcOrd="0" destOrd="0" presId="urn:microsoft.com/office/officeart/2011/layout/CircleProcess#1"/>
    <dgm:cxn modelId="{11EB6D4F-ECCB-4903-9294-5F3D4704F7EF}" type="presParOf" srcId="{F2408343-F023-4597-BC9A-ED946E94D5C7}" destId="{8E91CABD-E764-4B49-B705-B4FB9DAB008D}" srcOrd="11" destOrd="0" presId="urn:microsoft.com/office/officeart/2011/layout/CircleProcess#1"/>
    <dgm:cxn modelId="{ECBF6AA7-6C18-4660-BE24-6D1527221914}" type="presParOf" srcId="{F2408343-F023-4597-BC9A-ED946E94D5C7}" destId="{6C5CD46F-EB47-4FF9-B1E6-DA663EC52908}" srcOrd="12" destOrd="0" presId="urn:microsoft.com/office/officeart/2011/layout/CircleProcess#1"/>
    <dgm:cxn modelId="{8F353C0E-5ED3-487C-ADF8-79A60E583F11}" type="presParOf" srcId="{6C5CD46F-EB47-4FF9-B1E6-DA663EC52908}" destId="{CE3A6524-7BCF-4B57-98EE-CEEE8BDB8EB2}" srcOrd="0" destOrd="0" presId="urn:microsoft.com/office/officeart/2011/layout/CircleProcess#1"/>
    <dgm:cxn modelId="{B4092272-923F-46A3-B854-D8F095C4AA84}" type="presParOf" srcId="{F2408343-F023-4597-BC9A-ED946E94D5C7}" destId="{D20894E1-BC6F-4BE1-924C-B28978A56D5A}" srcOrd="13" destOrd="0" presId="urn:microsoft.com/office/officeart/2011/layout/CircleProcess#1"/>
    <dgm:cxn modelId="{FD53BA26-F386-477B-9F44-B3FA05EE6D10}" type="presParOf" srcId="{D20894E1-BC6F-4BE1-924C-B28978A56D5A}" destId="{CD9F5DB0-810E-4C71-BECF-409A256CF71C}" srcOrd="0" destOrd="0" presId="urn:microsoft.com/office/officeart/2011/layout/CircleProcess#1"/>
    <dgm:cxn modelId="{5FB411ED-41E7-4DA2-94C5-1ED10E55E176}" type="presParOf" srcId="{F2408343-F023-4597-BC9A-ED946E94D5C7}" destId="{A833BF4C-4C6E-4ECB-9D6B-2D91292A6645}" srcOrd="14" destOrd="0" presId="urn:microsoft.com/office/officeart/2011/layout/CircleProcess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2C513FB-687C-42B0-89A9-08922895693F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A2BCDCAE-B360-401C-84B6-DAFAB1F20A44}">
      <dgm:prSet custT="1"/>
      <dgm:spPr/>
      <dgm:t>
        <a:bodyPr/>
        <a:lstStyle/>
        <a:p>
          <a:pPr algn="l" rtl="0">
            <a:lnSpc>
              <a:spcPct val="150000"/>
            </a:lnSpc>
            <a:spcAft>
              <a:spcPts val="600"/>
            </a:spcAft>
          </a:pPr>
          <a:r>
            <a:rPr lang="tr-TR" sz="2400" dirty="0" smtClean="0"/>
            <a:t>Proje sonucundaki beklentilerinizi belirleyin.</a:t>
          </a:r>
          <a:endParaRPr lang="tr-TR" sz="2400" dirty="0"/>
        </a:p>
      </dgm:t>
    </dgm:pt>
    <dgm:pt modelId="{2B9FE4B2-5A07-4301-A071-23F107BB643C}" type="parTrans" cxnId="{DC527071-BFDC-42C8-ADCA-B98DD239CD4B}">
      <dgm:prSet/>
      <dgm:spPr/>
      <dgm:t>
        <a:bodyPr/>
        <a:lstStyle/>
        <a:p>
          <a:endParaRPr lang="tr-TR"/>
        </a:p>
      </dgm:t>
    </dgm:pt>
    <dgm:pt modelId="{F07627B7-9E08-4A5C-B215-E382C116040A}" type="sibTrans" cxnId="{DC527071-BFDC-42C8-ADCA-B98DD239CD4B}">
      <dgm:prSet/>
      <dgm:spPr/>
      <dgm:t>
        <a:bodyPr/>
        <a:lstStyle/>
        <a:p>
          <a:endParaRPr lang="tr-TR"/>
        </a:p>
      </dgm:t>
    </dgm:pt>
    <dgm:pt modelId="{D22FF12B-4215-44D5-A3A2-C2ECE2C59EBD}" type="pres">
      <dgm:prSet presAssocID="{B2C513FB-687C-42B0-89A9-08922895693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503B94E8-AC1B-4FA6-AAC7-DE2ACCDF1ACE}" type="pres">
      <dgm:prSet presAssocID="{B2C513FB-687C-42B0-89A9-08922895693F}" presName="arrow" presStyleLbl="bgShp" presStyleIdx="0" presStyleCnt="1" custScaleX="106353"/>
      <dgm:spPr/>
      <dgm:t>
        <a:bodyPr/>
        <a:lstStyle/>
        <a:p>
          <a:endParaRPr lang="tr-TR"/>
        </a:p>
      </dgm:t>
    </dgm:pt>
    <dgm:pt modelId="{43B53B2F-9730-4707-9C39-E36FD1E5EA3C}" type="pres">
      <dgm:prSet presAssocID="{B2C513FB-687C-42B0-89A9-08922895693F}" presName="linearProcess" presStyleCnt="0"/>
      <dgm:spPr/>
      <dgm:t>
        <a:bodyPr/>
        <a:lstStyle/>
        <a:p>
          <a:endParaRPr lang="tr-TR"/>
        </a:p>
      </dgm:t>
    </dgm:pt>
    <dgm:pt modelId="{5EB84286-2352-4B7D-B855-CB735FB877DC}" type="pres">
      <dgm:prSet presAssocID="{A2BCDCAE-B360-401C-84B6-DAFAB1F20A44}" presName="textNode" presStyleLbl="node1" presStyleIdx="0" presStyleCnt="1" custScaleX="202946" custScaleY="138889" custLinFactNeighborX="-994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DC527071-BFDC-42C8-ADCA-B98DD239CD4B}" srcId="{B2C513FB-687C-42B0-89A9-08922895693F}" destId="{A2BCDCAE-B360-401C-84B6-DAFAB1F20A44}" srcOrd="0" destOrd="0" parTransId="{2B9FE4B2-5A07-4301-A071-23F107BB643C}" sibTransId="{F07627B7-9E08-4A5C-B215-E382C116040A}"/>
    <dgm:cxn modelId="{4E405342-28BC-4AD6-8956-ECE66EE5B3D6}" type="presOf" srcId="{B2C513FB-687C-42B0-89A9-08922895693F}" destId="{D22FF12B-4215-44D5-A3A2-C2ECE2C59EBD}" srcOrd="0" destOrd="0" presId="urn:microsoft.com/office/officeart/2005/8/layout/hProcess9"/>
    <dgm:cxn modelId="{950C079A-33CB-411F-9498-354B3C39874B}" type="presOf" srcId="{A2BCDCAE-B360-401C-84B6-DAFAB1F20A44}" destId="{5EB84286-2352-4B7D-B855-CB735FB877DC}" srcOrd="0" destOrd="0" presId="urn:microsoft.com/office/officeart/2005/8/layout/hProcess9"/>
    <dgm:cxn modelId="{2D888A5C-AD69-47B0-9646-FE32670A63E6}" type="presParOf" srcId="{D22FF12B-4215-44D5-A3A2-C2ECE2C59EBD}" destId="{503B94E8-AC1B-4FA6-AAC7-DE2ACCDF1ACE}" srcOrd="0" destOrd="0" presId="urn:microsoft.com/office/officeart/2005/8/layout/hProcess9"/>
    <dgm:cxn modelId="{6F17BB4C-1E44-43A1-A391-EB5D8078E6E7}" type="presParOf" srcId="{D22FF12B-4215-44D5-A3A2-C2ECE2C59EBD}" destId="{43B53B2F-9730-4707-9C39-E36FD1E5EA3C}" srcOrd="1" destOrd="0" presId="urn:microsoft.com/office/officeart/2005/8/layout/hProcess9"/>
    <dgm:cxn modelId="{6F12A1CF-F2CE-4088-AC35-8B2BAA1778C1}" type="presParOf" srcId="{43B53B2F-9730-4707-9C39-E36FD1E5EA3C}" destId="{5EB84286-2352-4B7D-B855-CB735FB877DC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9CA29D2-40A5-454C-BD51-458B0945D217}" type="doc">
      <dgm:prSet loTypeId="urn:microsoft.com/office/officeart/2005/8/layout/hierarchy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23DAF112-725E-4D90-8089-2076925CEAD5}">
      <dgm:prSet custT="1"/>
      <dgm:spPr/>
      <dgm:t>
        <a:bodyPr/>
        <a:lstStyle/>
        <a:p>
          <a:pPr algn="ctr" rtl="0">
            <a:lnSpc>
              <a:spcPct val="150000"/>
            </a:lnSpc>
          </a:pPr>
          <a:r>
            <a:rPr lang="tr-TR" sz="2400" dirty="0" smtClean="0"/>
            <a:t>Projenizin amaç ve hedeflerine ne kadar yaklaştığını anlayabilmek için projeniz süresince </a:t>
          </a:r>
        </a:p>
        <a:p>
          <a:pPr algn="ctr" rtl="0">
            <a:lnSpc>
              <a:spcPct val="150000"/>
            </a:lnSpc>
          </a:pPr>
          <a:r>
            <a:rPr lang="tr-TR" sz="2400" b="1" dirty="0" smtClean="0"/>
            <a:t>bir izleme-değerlendirme</a:t>
          </a:r>
        </a:p>
        <a:p>
          <a:pPr algn="ctr" rtl="0">
            <a:lnSpc>
              <a:spcPct val="150000"/>
            </a:lnSpc>
          </a:pPr>
          <a:r>
            <a:rPr lang="tr-TR" sz="2400" b="1" dirty="0" smtClean="0"/>
            <a:t> </a:t>
          </a:r>
          <a:r>
            <a:rPr lang="tr-TR" sz="2400" dirty="0" smtClean="0"/>
            <a:t>sistematiği kurmanızda fayda vardır. </a:t>
          </a:r>
          <a:endParaRPr lang="tr-TR" sz="2400" dirty="0"/>
        </a:p>
      </dgm:t>
    </dgm:pt>
    <dgm:pt modelId="{2D8499AC-B562-43AB-971C-8FDE789EE1FF}" type="parTrans" cxnId="{A8E67CB3-992E-414B-BFA7-FC5F5240D2B4}">
      <dgm:prSet/>
      <dgm:spPr/>
      <dgm:t>
        <a:bodyPr/>
        <a:lstStyle/>
        <a:p>
          <a:pPr algn="ctr">
            <a:lnSpc>
              <a:spcPct val="150000"/>
            </a:lnSpc>
          </a:pPr>
          <a:endParaRPr lang="tr-TR" sz="2400"/>
        </a:p>
      </dgm:t>
    </dgm:pt>
    <dgm:pt modelId="{C8A03BC0-4E04-4D46-9FE0-04A0548BE311}" type="sibTrans" cxnId="{A8E67CB3-992E-414B-BFA7-FC5F5240D2B4}">
      <dgm:prSet/>
      <dgm:spPr/>
      <dgm:t>
        <a:bodyPr/>
        <a:lstStyle/>
        <a:p>
          <a:pPr algn="ctr">
            <a:lnSpc>
              <a:spcPct val="150000"/>
            </a:lnSpc>
          </a:pPr>
          <a:endParaRPr lang="tr-TR" sz="2400"/>
        </a:p>
      </dgm:t>
    </dgm:pt>
    <dgm:pt modelId="{B0350C8B-AA89-448C-9794-0ACAF8DF09AA}" type="pres">
      <dgm:prSet presAssocID="{E9CA29D2-40A5-454C-BD51-458B0945D21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0974C76-96EE-4EAF-9DE0-A543898075C3}" type="pres">
      <dgm:prSet presAssocID="{23DAF112-725E-4D90-8089-2076925CEAD5}" presName="vertOne" presStyleCnt="0"/>
      <dgm:spPr/>
    </dgm:pt>
    <dgm:pt modelId="{5D586BAD-D85F-4379-AA35-2D2869C6BCBD}" type="pres">
      <dgm:prSet presAssocID="{23DAF112-725E-4D90-8089-2076925CEAD5}" presName="txOne" presStyleLbl="node0" presStyleIdx="0" presStyleCnt="1" custLinFactNeighborX="11579" custLinFactNeighborY="236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B0F16-65E3-4993-A00E-132977EC94AF}" type="pres">
      <dgm:prSet presAssocID="{23DAF112-725E-4D90-8089-2076925CEAD5}" presName="horzOne" presStyleCnt="0"/>
      <dgm:spPr/>
    </dgm:pt>
  </dgm:ptLst>
  <dgm:cxnLst>
    <dgm:cxn modelId="{A8E67CB3-992E-414B-BFA7-FC5F5240D2B4}" srcId="{E9CA29D2-40A5-454C-BD51-458B0945D217}" destId="{23DAF112-725E-4D90-8089-2076925CEAD5}" srcOrd="0" destOrd="0" parTransId="{2D8499AC-B562-43AB-971C-8FDE789EE1FF}" sibTransId="{C8A03BC0-4E04-4D46-9FE0-04A0548BE311}"/>
    <dgm:cxn modelId="{060B96F2-4F42-4BC3-B42F-2571CB356727}" type="presOf" srcId="{23DAF112-725E-4D90-8089-2076925CEAD5}" destId="{5D586BAD-D85F-4379-AA35-2D2869C6BCBD}" srcOrd="0" destOrd="0" presId="urn:microsoft.com/office/officeart/2005/8/layout/hierarchy4"/>
    <dgm:cxn modelId="{D5BE7D8E-8223-46AF-811C-5E9E9B9C59E2}" type="presOf" srcId="{E9CA29D2-40A5-454C-BD51-458B0945D217}" destId="{B0350C8B-AA89-448C-9794-0ACAF8DF09AA}" srcOrd="0" destOrd="0" presId="urn:microsoft.com/office/officeart/2005/8/layout/hierarchy4"/>
    <dgm:cxn modelId="{4EECAF76-D291-40C7-B022-EBA17ED351A9}" type="presParOf" srcId="{B0350C8B-AA89-448C-9794-0ACAF8DF09AA}" destId="{30974C76-96EE-4EAF-9DE0-A543898075C3}" srcOrd="0" destOrd="0" presId="urn:microsoft.com/office/officeart/2005/8/layout/hierarchy4"/>
    <dgm:cxn modelId="{B90B6509-00E3-44E8-BDE1-FB8AF7FB23BB}" type="presParOf" srcId="{30974C76-96EE-4EAF-9DE0-A543898075C3}" destId="{5D586BAD-D85F-4379-AA35-2D2869C6BCBD}" srcOrd="0" destOrd="0" presId="urn:microsoft.com/office/officeart/2005/8/layout/hierarchy4"/>
    <dgm:cxn modelId="{DB673AAB-584A-4607-808B-2C1A05C2FE57}" type="presParOf" srcId="{30974C76-96EE-4EAF-9DE0-A543898075C3}" destId="{D2EB0F16-65E3-4993-A00E-132977EC94A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DD3A428-0965-46E2-B798-5C4F8B1B238C}" type="doc">
      <dgm:prSet loTypeId="urn:microsoft.com/office/officeart/2005/8/layout/pyramid2" loCatId="pyramid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FB02BE03-263C-4AA0-A495-AD97A3C66502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000" dirty="0" smtClean="0"/>
            <a:t>Proje bütçenizi projeye başlamadan önce belirleyerek tahmini maliyet hesabı yapmanız gerekir. </a:t>
          </a:r>
          <a:endParaRPr lang="tr-TR" sz="2000" dirty="0"/>
        </a:p>
      </dgm:t>
    </dgm:pt>
    <dgm:pt modelId="{0CA81829-F2A5-4799-84EC-8FB1BBBDE85B}" type="parTrans" cxnId="{CB77C980-6CDE-41BE-802A-1D7CCE8D16B8}">
      <dgm:prSet/>
      <dgm:spPr/>
      <dgm:t>
        <a:bodyPr/>
        <a:lstStyle/>
        <a:p>
          <a:endParaRPr lang="tr-TR" sz="2000"/>
        </a:p>
      </dgm:t>
    </dgm:pt>
    <dgm:pt modelId="{8BEA7E32-1A7D-4148-B60B-A3B55FD2B2F1}" type="sibTrans" cxnId="{CB77C980-6CDE-41BE-802A-1D7CCE8D16B8}">
      <dgm:prSet/>
      <dgm:spPr/>
      <dgm:t>
        <a:bodyPr/>
        <a:lstStyle/>
        <a:p>
          <a:endParaRPr lang="tr-TR" sz="2000"/>
        </a:p>
      </dgm:t>
    </dgm:pt>
    <dgm:pt modelId="{DDDEE006-D97D-42FC-844D-87D70F8171FD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000" dirty="0" smtClean="0"/>
            <a:t>Proje bütçesinin proje amacına uygun olarak, planlanan proje aktiviteleri ve zaman planı dikkate alınarak hazırlanması gerekir (Proje Geliştirme Rehberi, 2015)</a:t>
          </a:r>
          <a:endParaRPr lang="tr-TR" sz="2000" dirty="0"/>
        </a:p>
      </dgm:t>
    </dgm:pt>
    <dgm:pt modelId="{D7454B9C-D672-4332-86EA-1659C2FF7EB7}" type="parTrans" cxnId="{CA3B1153-CDBC-4CEF-8610-87D4F4327615}">
      <dgm:prSet/>
      <dgm:spPr/>
      <dgm:t>
        <a:bodyPr/>
        <a:lstStyle/>
        <a:p>
          <a:endParaRPr lang="tr-TR" sz="2000"/>
        </a:p>
      </dgm:t>
    </dgm:pt>
    <dgm:pt modelId="{3D9ABE0E-13AD-4B3B-8D0A-75AC9C708D6F}" type="sibTrans" cxnId="{CA3B1153-CDBC-4CEF-8610-87D4F4327615}">
      <dgm:prSet/>
      <dgm:spPr/>
      <dgm:t>
        <a:bodyPr/>
        <a:lstStyle/>
        <a:p>
          <a:endParaRPr lang="tr-TR" sz="2000"/>
        </a:p>
      </dgm:t>
    </dgm:pt>
    <dgm:pt modelId="{9E247BA8-5786-46B0-95C6-59B4D344869A}" type="pres">
      <dgm:prSet presAssocID="{FDD3A428-0965-46E2-B798-5C4F8B1B238C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99373569-A9FE-4333-B1E1-03F2AD033B20}" type="pres">
      <dgm:prSet presAssocID="{FDD3A428-0965-46E2-B798-5C4F8B1B238C}" presName="pyramid" presStyleLbl="node1" presStyleIdx="0" presStyleCnt="1"/>
      <dgm:spPr/>
    </dgm:pt>
    <dgm:pt modelId="{4D6EAD29-5411-428E-884B-1A074BB06E2C}" type="pres">
      <dgm:prSet presAssocID="{FDD3A428-0965-46E2-B798-5C4F8B1B238C}" presName="theList" presStyleCnt="0"/>
      <dgm:spPr/>
    </dgm:pt>
    <dgm:pt modelId="{395B38DB-E314-48DA-9681-ED90099560A4}" type="pres">
      <dgm:prSet presAssocID="{FB02BE03-263C-4AA0-A495-AD97A3C66502}" presName="aNode" presStyleLbl="fgAcc1" presStyleIdx="0" presStyleCnt="2" custScaleX="1955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927B0-2C8F-4D12-A1FF-C01961C0B69D}" type="pres">
      <dgm:prSet presAssocID="{FB02BE03-263C-4AA0-A495-AD97A3C66502}" presName="aSpace" presStyleCnt="0"/>
      <dgm:spPr/>
    </dgm:pt>
    <dgm:pt modelId="{716D77AE-85F1-4B67-BB05-8D440745FFCE}" type="pres">
      <dgm:prSet presAssocID="{DDDEE006-D97D-42FC-844D-87D70F8171FD}" presName="aNode" presStyleLbl="fgAcc1" presStyleIdx="1" presStyleCnt="2" custScaleX="1926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9521B-217E-408B-BD5A-4A07E9417D0F}" type="pres">
      <dgm:prSet presAssocID="{DDDEE006-D97D-42FC-844D-87D70F8171FD}" presName="aSpace" presStyleCnt="0"/>
      <dgm:spPr/>
    </dgm:pt>
  </dgm:ptLst>
  <dgm:cxnLst>
    <dgm:cxn modelId="{CA3B1153-CDBC-4CEF-8610-87D4F4327615}" srcId="{FDD3A428-0965-46E2-B798-5C4F8B1B238C}" destId="{DDDEE006-D97D-42FC-844D-87D70F8171FD}" srcOrd="1" destOrd="0" parTransId="{D7454B9C-D672-4332-86EA-1659C2FF7EB7}" sibTransId="{3D9ABE0E-13AD-4B3B-8D0A-75AC9C708D6F}"/>
    <dgm:cxn modelId="{CB77C980-6CDE-41BE-802A-1D7CCE8D16B8}" srcId="{FDD3A428-0965-46E2-B798-5C4F8B1B238C}" destId="{FB02BE03-263C-4AA0-A495-AD97A3C66502}" srcOrd="0" destOrd="0" parTransId="{0CA81829-F2A5-4799-84EC-8FB1BBBDE85B}" sibTransId="{8BEA7E32-1A7D-4148-B60B-A3B55FD2B2F1}"/>
    <dgm:cxn modelId="{93540929-5337-4CC9-9DC7-DAC58D8B006B}" type="presOf" srcId="{FB02BE03-263C-4AA0-A495-AD97A3C66502}" destId="{395B38DB-E314-48DA-9681-ED90099560A4}" srcOrd="0" destOrd="0" presId="urn:microsoft.com/office/officeart/2005/8/layout/pyramid2"/>
    <dgm:cxn modelId="{97C6F3E5-8B0E-4B04-9B6A-5432FFD1E5DB}" type="presOf" srcId="{DDDEE006-D97D-42FC-844D-87D70F8171FD}" destId="{716D77AE-85F1-4B67-BB05-8D440745FFCE}" srcOrd="0" destOrd="0" presId="urn:microsoft.com/office/officeart/2005/8/layout/pyramid2"/>
    <dgm:cxn modelId="{6094D8D5-0CCA-4DF4-BA9F-9BE890D976C0}" type="presOf" srcId="{FDD3A428-0965-46E2-B798-5C4F8B1B238C}" destId="{9E247BA8-5786-46B0-95C6-59B4D344869A}" srcOrd="0" destOrd="0" presId="urn:microsoft.com/office/officeart/2005/8/layout/pyramid2"/>
    <dgm:cxn modelId="{D74B61FE-6BB0-411D-A0F0-98C8DF539CCC}" type="presParOf" srcId="{9E247BA8-5786-46B0-95C6-59B4D344869A}" destId="{99373569-A9FE-4333-B1E1-03F2AD033B20}" srcOrd="0" destOrd="0" presId="urn:microsoft.com/office/officeart/2005/8/layout/pyramid2"/>
    <dgm:cxn modelId="{ECA84C9B-7E35-40A5-A34A-0D4009298BA6}" type="presParOf" srcId="{9E247BA8-5786-46B0-95C6-59B4D344869A}" destId="{4D6EAD29-5411-428E-884B-1A074BB06E2C}" srcOrd="1" destOrd="0" presId="urn:microsoft.com/office/officeart/2005/8/layout/pyramid2"/>
    <dgm:cxn modelId="{F13D180F-1E2B-4BAA-9264-6ADA54FCFBEA}" type="presParOf" srcId="{4D6EAD29-5411-428E-884B-1A074BB06E2C}" destId="{395B38DB-E314-48DA-9681-ED90099560A4}" srcOrd="0" destOrd="0" presId="urn:microsoft.com/office/officeart/2005/8/layout/pyramid2"/>
    <dgm:cxn modelId="{535FE0B8-05C5-4135-A716-FD606775D2B7}" type="presParOf" srcId="{4D6EAD29-5411-428E-884B-1A074BB06E2C}" destId="{4D3927B0-2C8F-4D12-A1FF-C01961C0B69D}" srcOrd="1" destOrd="0" presId="urn:microsoft.com/office/officeart/2005/8/layout/pyramid2"/>
    <dgm:cxn modelId="{A09A5E75-7D03-426B-8800-BABB4115A87C}" type="presParOf" srcId="{4D6EAD29-5411-428E-884B-1A074BB06E2C}" destId="{716D77AE-85F1-4B67-BB05-8D440745FFCE}" srcOrd="2" destOrd="0" presId="urn:microsoft.com/office/officeart/2005/8/layout/pyramid2"/>
    <dgm:cxn modelId="{F5EC9467-497F-4F88-8936-42F2B29F9F60}" type="presParOf" srcId="{4D6EAD29-5411-428E-884B-1A074BB06E2C}" destId="{9599521B-217E-408B-BD5A-4A07E9417D0F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8EE6BA4-604A-48AA-A796-DC54877BA626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tr-TR"/>
        </a:p>
      </dgm:t>
    </dgm:pt>
    <dgm:pt modelId="{8FD5A97C-02D2-484C-82FF-0DD357D3D23A}">
      <dgm:prSet phldrT="[Metin]"/>
      <dgm:spPr/>
      <dgm:t>
        <a:bodyPr/>
        <a:lstStyle/>
        <a:p>
          <a:r>
            <a:rPr lang="tr-TR" b="1" dirty="0" smtClean="0"/>
            <a:t>Yürütme Aşaması </a:t>
          </a:r>
          <a:endParaRPr lang="tr-TR" dirty="0"/>
        </a:p>
      </dgm:t>
    </dgm:pt>
    <dgm:pt modelId="{5CD9DA84-D45B-44F8-8DB4-C98B12E8670C}" type="parTrans" cxnId="{AD1EF940-BB24-46B6-9E53-BC079CF8BCD0}">
      <dgm:prSet/>
      <dgm:spPr/>
      <dgm:t>
        <a:bodyPr/>
        <a:lstStyle/>
        <a:p>
          <a:endParaRPr lang="tr-TR"/>
        </a:p>
      </dgm:t>
    </dgm:pt>
    <dgm:pt modelId="{7311FA96-E9FE-4604-A585-FCA99644272E}" type="sibTrans" cxnId="{AD1EF940-BB24-46B6-9E53-BC079CF8BCD0}">
      <dgm:prSet/>
      <dgm:spPr/>
      <dgm:t>
        <a:bodyPr/>
        <a:lstStyle/>
        <a:p>
          <a:endParaRPr lang="tr-TR"/>
        </a:p>
      </dgm:t>
    </dgm:pt>
    <dgm:pt modelId="{ACC99E36-4FA7-42D3-99E4-87071132266D}">
      <dgm:prSet phldrT="[Metin]"/>
      <dgm:spPr/>
      <dgm:t>
        <a:bodyPr/>
        <a:lstStyle/>
        <a:p>
          <a:r>
            <a:rPr lang="tr-TR" dirty="0" smtClean="0"/>
            <a:t>Sunulan proje önerisine uygun olarak çalışma yürütülüp veriler elde edilmelidir</a:t>
          </a:r>
          <a:endParaRPr lang="tr-TR" dirty="0"/>
        </a:p>
      </dgm:t>
    </dgm:pt>
    <dgm:pt modelId="{180FE813-BEDE-4C89-9FF5-7AA08A95A910}" type="parTrans" cxnId="{685B6D5E-787A-46A1-B74B-2E209C5B368F}">
      <dgm:prSet/>
      <dgm:spPr/>
      <dgm:t>
        <a:bodyPr/>
        <a:lstStyle/>
        <a:p>
          <a:endParaRPr lang="tr-TR"/>
        </a:p>
      </dgm:t>
    </dgm:pt>
    <dgm:pt modelId="{4444B164-6486-4317-B391-21036C19FC96}" type="sibTrans" cxnId="{685B6D5E-787A-46A1-B74B-2E209C5B368F}">
      <dgm:prSet/>
      <dgm:spPr/>
      <dgm:t>
        <a:bodyPr/>
        <a:lstStyle/>
        <a:p>
          <a:endParaRPr lang="tr-TR"/>
        </a:p>
      </dgm:t>
    </dgm:pt>
    <dgm:pt modelId="{BA7C9137-CCE4-461C-84A8-301A9AFB6D0B}">
      <dgm:prSet phldrT="[Metin]"/>
      <dgm:spPr/>
      <dgm:t>
        <a:bodyPr/>
        <a:lstStyle/>
        <a:p>
          <a:r>
            <a:rPr lang="tr-TR" b="1" dirty="0" smtClean="0"/>
            <a:t>Rapor Aşaması </a:t>
          </a:r>
          <a:endParaRPr lang="tr-TR" dirty="0"/>
        </a:p>
      </dgm:t>
    </dgm:pt>
    <dgm:pt modelId="{8D7DC13B-7E77-407E-BB69-C7FAF1F8B405}" type="parTrans" cxnId="{A8CC1605-7A4B-47D2-A07C-F8785CE96C3B}">
      <dgm:prSet/>
      <dgm:spPr/>
      <dgm:t>
        <a:bodyPr/>
        <a:lstStyle/>
        <a:p>
          <a:endParaRPr lang="tr-TR"/>
        </a:p>
      </dgm:t>
    </dgm:pt>
    <dgm:pt modelId="{1EB9073D-87C3-474A-BD92-4A73209BA131}" type="sibTrans" cxnId="{A8CC1605-7A4B-47D2-A07C-F8785CE96C3B}">
      <dgm:prSet/>
      <dgm:spPr/>
      <dgm:t>
        <a:bodyPr/>
        <a:lstStyle/>
        <a:p>
          <a:endParaRPr lang="tr-TR"/>
        </a:p>
      </dgm:t>
    </dgm:pt>
    <dgm:pt modelId="{3FB92D29-D08F-43BC-BD45-B76F9BBD41AC}">
      <dgm:prSet phldrT="[Metin]"/>
      <dgm:spPr/>
      <dgm:t>
        <a:bodyPr/>
        <a:lstStyle/>
        <a:p>
          <a:r>
            <a:rPr lang="tr-TR" dirty="0" smtClean="0"/>
            <a:t>İlgililere sunulan ve tartışılan projeler konu, gerekçe, amaç, metodoloji, bulgular, sonuç, öneriler ve kaynaklar bölümlerinden oluşacak şekilde düzenlenmelidir</a:t>
          </a:r>
          <a:endParaRPr lang="tr-TR" dirty="0"/>
        </a:p>
      </dgm:t>
    </dgm:pt>
    <dgm:pt modelId="{A39E1A20-A665-4460-BE36-D242B7A9F94C}" type="parTrans" cxnId="{A0D3EE9F-CC93-4A3C-AC0A-2FEE76C23CAB}">
      <dgm:prSet/>
      <dgm:spPr/>
      <dgm:t>
        <a:bodyPr/>
        <a:lstStyle/>
        <a:p>
          <a:endParaRPr lang="tr-TR"/>
        </a:p>
      </dgm:t>
    </dgm:pt>
    <dgm:pt modelId="{FB433AB9-AE49-40C6-899B-8A85CBC521C1}" type="sibTrans" cxnId="{A0D3EE9F-CC93-4A3C-AC0A-2FEE76C23CAB}">
      <dgm:prSet/>
      <dgm:spPr/>
      <dgm:t>
        <a:bodyPr/>
        <a:lstStyle/>
        <a:p>
          <a:endParaRPr lang="tr-TR"/>
        </a:p>
      </dgm:t>
    </dgm:pt>
    <dgm:pt modelId="{CBBF0D9F-BF31-4E23-BFE2-E8B49F935A45}">
      <dgm:prSet/>
      <dgm:spPr/>
      <dgm:t>
        <a:bodyPr/>
        <a:lstStyle/>
        <a:p>
          <a:r>
            <a:rPr lang="tr-TR" smtClean="0"/>
            <a:t>Elde edilen veriler metodolojide sunulan yöntemle analiz edilmelidir</a:t>
          </a:r>
          <a:endParaRPr lang="tr-TR"/>
        </a:p>
      </dgm:t>
    </dgm:pt>
    <dgm:pt modelId="{4ED95F0B-DEC4-4D85-BAA3-D9F97CC2CF80}" type="parTrans" cxnId="{ED5CC6A3-9364-4263-874B-79EAE9B3F684}">
      <dgm:prSet/>
      <dgm:spPr/>
      <dgm:t>
        <a:bodyPr/>
        <a:lstStyle/>
        <a:p>
          <a:endParaRPr lang="tr-TR"/>
        </a:p>
      </dgm:t>
    </dgm:pt>
    <dgm:pt modelId="{861FB1DB-B837-4594-85DA-D4E754F968DE}" type="sibTrans" cxnId="{ED5CC6A3-9364-4263-874B-79EAE9B3F684}">
      <dgm:prSet/>
      <dgm:spPr/>
      <dgm:t>
        <a:bodyPr/>
        <a:lstStyle/>
        <a:p>
          <a:endParaRPr lang="tr-TR"/>
        </a:p>
      </dgm:t>
    </dgm:pt>
    <dgm:pt modelId="{2D306182-BEB2-42E2-B0D9-CFEBC280453D}">
      <dgm:prSet/>
      <dgm:spPr/>
      <dgm:t>
        <a:bodyPr/>
        <a:lstStyle/>
        <a:p>
          <a:r>
            <a:rPr lang="tr-TR" dirty="0" smtClean="0"/>
            <a:t>Geliştirilen proje ilgilere sunulmalıdır</a:t>
          </a:r>
          <a:endParaRPr lang="tr-TR" dirty="0"/>
        </a:p>
      </dgm:t>
    </dgm:pt>
    <dgm:pt modelId="{984A6698-361E-497A-A58A-E9CB635497C3}" type="parTrans" cxnId="{7E511A84-0964-49B2-A6EE-B3DEF66FF2EE}">
      <dgm:prSet/>
      <dgm:spPr/>
      <dgm:t>
        <a:bodyPr/>
        <a:lstStyle/>
        <a:p>
          <a:endParaRPr lang="tr-TR"/>
        </a:p>
      </dgm:t>
    </dgm:pt>
    <dgm:pt modelId="{2B83F89A-6549-4434-A6D2-0C1145F6926C}" type="sibTrans" cxnId="{7E511A84-0964-49B2-A6EE-B3DEF66FF2EE}">
      <dgm:prSet/>
      <dgm:spPr/>
      <dgm:t>
        <a:bodyPr/>
        <a:lstStyle/>
        <a:p>
          <a:endParaRPr lang="tr-TR"/>
        </a:p>
      </dgm:t>
    </dgm:pt>
    <dgm:pt modelId="{CB21DECB-2935-46D1-8ADF-35EE81BBFB74}">
      <dgm:prSet/>
      <dgm:spPr/>
      <dgm:t>
        <a:bodyPr/>
        <a:lstStyle/>
        <a:p>
          <a:r>
            <a:rPr lang="tr-TR" dirty="0" smtClean="0"/>
            <a:t>Geliştirilen çalışma yeniden ilgililere sunulmalıdır.  </a:t>
          </a:r>
          <a:endParaRPr lang="tr-TR" dirty="0"/>
        </a:p>
      </dgm:t>
    </dgm:pt>
    <dgm:pt modelId="{8262204C-A17C-42C6-9FE0-33AED779D1D2}" type="parTrans" cxnId="{5F935EC3-1ECF-4F9B-A3EB-A7BE502FB329}">
      <dgm:prSet/>
      <dgm:spPr/>
      <dgm:t>
        <a:bodyPr/>
        <a:lstStyle/>
        <a:p>
          <a:endParaRPr lang="tr-TR"/>
        </a:p>
      </dgm:t>
    </dgm:pt>
    <dgm:pt modelId="{F0031828-B41B-4280-A5A9-ED6E7F11B0F0}" type="sibTrans" cxnId="{5F935EC3-1ECF-4F9B-A3EB-A7BE502FB329}">
      <dgm:prSet/>
      <dgm:spPr/>
      <dgm:t>
        <a:bodyPr/>
        <a:lstStyle/>
        <a:p>
          <a:endParaRPr lang="tr-TR"/>
        </a:p>
      </dgm:t>
    </dgm:pt>
    <dgm:pt modelId="{6988E075-584D-4C4B-BDB6-3506C11EC7CE}" type="pres">
      <dgm:prSet presAssocID="{58EE6BA4-604A-48AA-A796-DC54877BA62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909ECADB-995F-4C63-84B5-109C17C51E6C}" type="pres">
      <dgm:prSet presAssocID="{8FD5A97C-02D2-484C-82FF-0DD357D3D23A}" presName="composite" presStyleCnt="0"/>
      <dgm:spPr/>
    </dgm:pt>
    <dgm:pt modelId="{2F01B99A-70B4-4D71-8D34-0673B3E36A44}" type="pres">
      <dgm:prSet presAssocID="{8FD5A97C-02D2-484C-82FF-0DD357D3D23A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32CD49C-DFFC-4439-9EAA-2C07326A3431}" type="pres">
      <dgm:prSet presAssocID="{8FD5A97C-02D2-484C-82FF-0DD357D3D23A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9E79DFC-837E-4746-BCCD-42B7D80CEF22}" type="pres">
      <dgm:prSet presAssocID="{7311FA96-E9FE-4604-A585-FCA99644272E}" presName="sp" presStyleCnt="0"/>
      <dgm:spPr/>
    </dgm:pt>
    <dgm:pt modelId="{9D9F6DEC-FF06-4ABE-B96B-F5F794262914}" type="pres">
      <dgm:prSet presAssocID="{BA7C9137-CCE4-461C-84A8-301A9AFB6D0B}" presName="composite" presStyleCnt="0"/>
      <dgm:spPr/>
    </dgm:pt>
    <dgm:pt modelId="{D9D8BCCD-D1D1-4CB1-8237-6BEC8F758486}" type="pres">
      <dgm:prSet presAssocID="{BA7C9137-CCE4-461C-84A8-301A9AFB6D0B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4A6F519-03D0-4F1B-8AAD-D3E0410F02B9}" type="pres">
      <dgm:prSet presAssocID="{BA7C9137-CCE4-461C-84A8-301A9AFB6D0B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ED5CC6A3-9364-4263-874B-79EAE9B3F684}" srcId="{8FD5A97C-02D2-484C-82FF-0DD357D3D23A}" destId="{CBBF0D9F-BF31-4E23-BFE2-E8B49F935A45}" srcOrd="1" destOrd="0" parTransId="{4ED95F0B-DEC4-4D85-BAA3-D9F97CC2CF80}" sibTransId="{861FB1DB-B837-4594-85DA-D4E754F968DE}"/>
    <dgm:cxn modelId="{205CD133-E9EB-4454-B86E-F57E15EFC555}" type="presOf" srcId="{8FD5A97C-02D2-484C-82FF-0DD357D3D23A}" destId="{2F01B99A-70B4-4D71-8D34-0673B3E36A44}" srcOrd="0" destOrd="0" presId="urn:microsoft.com/office/officeart/2005/8/layout/chevron2"/>
    <dgm:cxn modelId="{5F935EC3-1ECF-4F9B-A3EB-A7BE502FB329}" srcId="{BA7C9137-CCE4-461C-84A8-301A9AFB6D0B}" destId="{CB21DECB-2935-46D1-8ADF-35EE81BBFB74}" srcOrd="1" destOrd="0" parTransId="{8262204C-A17C-42C6-9FE0-33AED779D1D2}" sibTransId="{F0031828-B41B-4280-A5A9-ED6E7F11B0F0}"/>
    <dgm:cxn modelId="{685B6D5E-787A-46A1-B74B-2E209C5B368F}" srcId="{8FD5A97C-02D2-484C-82FF-0DD357D3D23A}" destId="{ACC99E36-4FA7-42D3-99E4-87071132266D}" srcOrd="0" destOrd="0" parTransId="{180FE813-BEDE-4C89-9FF5-7AA08A95A910}" sibTransId="{4444B164-6486-4317-B391-21036C19FC96}"/>
    <dgm:cxn modelId="{BA962FB5-977B-4FDE-AFAA-6176D8183882}" type="presOf" srcId="{ACC99E36-4FA7-42D3-99E4-87071132266D}" destId="{732CD49C-DFFC-4439-9EAA-2C07326A3431}" srcOrd="0" destOrd="0" presId="urn:microsoft.com/office/officeart/2005/8/layout/chevron2"/>
    <dgm:cxn modelId="{0E8065CE-11FD-4F74-852A-0647F2D0F713}" type="presOf" srcId="{CBBF0D9F-BF31-4E23-BFE2-E8B49F935A45}" destId="{732CD49C-DFFC-4439-9EAA-2C07326A3431}" srcOrd="0" destOrd="1" presId="urn:microsoft.com/office/officeart/2005/8/layout/chevron2"/>
    <dgm:cxn modelId="{1E5E1F4B-9194-415E-BA7E-7CA8CF478467}" type="presOf" srcId="{58EE6BA4-604A-48AA-A796-DC54877BA626}" destId="{6988E075-584D-4C4B-BDB6-3506C11EC7CE}" srcOrd="0" destOrd="0" presId="urn:microsoft.com/office/officeart/2005/8/layout/chevron2"/>
    <dgm:cxn modelId="{8E1565C8-DE22-4908-8539-C0D3D2264B08}" type="presOf" srcId="{BA7C9137-CCE4-461C-84A8-301A9AFB6D0B}" destId="{D9D8BCCD-D1D1-4CB1-8237-6BEC8F758486}" srcOrd="0" destOrd="0" presId="urn:microsoft.com/office/officeart/2005/8/layout/chevron2"/>
    <dgm:cxn modelId="{A0D3EE9F-CC93-4A3C-AC0A-2FEE76C23CAB}" srcId="{BA7C9137-CCE4-461C-84A8-301A9AFB6D0B}" destId="{3FB92D29-D08F-43BC-BD45-B76F9BBD41AC}" srcOrd="0" destOrd="0" parTransId="{A39E1A20-A665-4460-BE36-D242B7A9F94C}" sibTransId="{FB433AB9-AE49-40C6-899B-8A85CBC521C1}"/>
    <dgm:cxn modelId="{AD1EF940-BB24-46B6-9E53-BC079CF8BCD0}" srcId="{58EE6BA4-604A-48AA-A796-DC54877BA626}" destId="{8FD5A97C-02D2-484C-82FF-0DD357D3D23A}" srcOrd="0" destOrd="0" parTransId="{5CD9DA84-D45B-44F8-8DB4-C98B12E8670C}" sibTransId="{7311FA96-E9FE-4604-A585-FCA99644272E}"/>
    <dgm:cxn modelId="{B4F7B79C-8463-40EE-8F1C-7B6DFAD7EE36}" type="presOf" srcId="{3FB92D29-D08F-43BC-BD45-B76F9BBD41AC}" destId="{24A6F519-03D0-4F1B-8AAD-D3E0410F02B9}" srcOrd="0" destOrd="0" presId="urn:microsoft.com/office/officeart/2005/8/layout/chevron2"/>
    <dgm:cxn modelId="{B79714C7-FDA6-4ADE-B52B-AB7557FDC0E0}" type="presOf" srcId="{CB21DECB-2935-46D1-8ADF-35EE81BBFB74}" destId="{24A6F519-03D0-4F1B-8AAD-D3E0410F02B9}" srcOrd="0" destOrd="1" presId="urn:microsoft.com/office/officeart/2005/8/layout/chevron2"/>
    <dgm:cxn modelId="{A8CC1605-7A4B-47D2-A07C-F8785CE96C3B}" srcId="{58EE6BA4-604A-48AA-A796-DC54877BA626}" destId="{BA7C9137-CCE4-461C-84A8-301A9AFB6D0B}" srcOrd="1" destOrd="0" parTransId="{8D7DC13B-7E77-407E-BB69-C7FAF1F8B405}" sibTransId="{1EB9073D-87C3-474A-BD92-4A73209BA131}"/>
    <dgm:cxn modelId="{633FFBAF-0C76-46AD-8825-6FEC552E209B}" type="presOf" srcId="{2D306182-BEB2-42E2-B0D9-CFEBC280453D}" destId="{732CD49C-DFFC-4439-9EAA-2C07326A3431}" srcOrd="0" destOrd="2" presId="urn:microsoft.com/office/officeart/2005/8/layout/chevron2"/>
    <dgm:cxn modelId="{7E511A84-0964-49B2-A6EE-B3DEF66FF2EE}" srcId="{8FD5A97C-02D2-484C-82FF-0DD357D3D23A}" destId="{2D306182-BEB2-42E2-B0D9-CFEBC280453D}" srcOrd="2" destOrd="0" parTransId="{984A6698-361E-497A-A58A-E9CB635497C3}" sibTransId="{2B83F89A-6549-4434-A6D2-0C1145F6926C}"/>
    <dgm:cxn modelId="{7C1EAD93-4AFD-4B1A-B7F4-24E8D208AF95}" type="presParOf" srcId="{6988E075-584D-4C4B-BDB6-3506C11EC7CE}" destId="{909ECADB-995F-4C63-84B5-109C17C51E6C}" srcOrd="0" destOrd="0" presId="urn:microsoft.com/office/officeart/2005/8/layout/chevron2"/>
    <dgm:cxn modelId="{3D7DBEFA-D607-40BA-B410-64E0EF5411CD}" type="presParOf" srcId="{909ECADB-995F-4C63-84B5-109C17C51E6C}" destId="{2F01B99A-70B4-4D71-8D34-0673B3E36A44}" srcOrd="0" destOrd="0" presId="urn:microsoft.com/office/officeart/2005/8/layout/chevron2"/>
    <dgm:cxn modelId="{D7186F1E-1EF3-4CDF-B0F1-48F907001AA4}" type="presParOf" srcId="{909ECADB-995F-4C63-84B5-109C17C51E6C}" destId="{732CD49C-DFFC-4439-9EAA-2C07326A3431}" srcOrd="1" destOrd="0" presId="urn:microsoft.com/office/officeart/2005/8/layout/chevron2"/>
    <dgm:cxn modelId="{C5EE5497-D29A-45E1-8AFA-8B943BBCD9AC}" type="presParOf" srcId="{6988E075-584D-4C4B-BDB6-3506C11EC7CE}" destId="{C9E79DFC-837E-4746-BCCD-42B7D80CEF22}" srcOrd="1" destOrd="0" presId="urn:microsoft.com/office/officeart/2005/8/layout/chevron2"/>
    <dgm:cxn modelId="{40DAC4CB-596D-4A4B-B977-450C66ED78CD}" type="presParOf" srcId="{6988E075-584D-4C4B-BDB6-3506C11EC7CE}" destId="{9D9F6DEC-FF06-4ABE-B96B-F5F794262914}" srcOrd="2" destOrd="0" presId="urn:microsoft.com/office/officeart/2005/8/layout/chevron2"/>
    <dgm:cxn modelId="{7B3E56D8-57AE-450F-B9C7-E8A1A7BC6804}" type="presParOf" srcId="{9D9F6DEC-FF06-4ABE-B96B-F5F794262914}" destId="{D9D8BCCD-D1D1-4CB1-8237-6BEC8F758486}" srcOrd="0" destOrd="0" presId="urn:microsoft.com/office/officeart/2005/8/layout/chevron2"/>
    <dgm:cxn modelId="{9A157927-F400-49D4-B0E5-21393345C74E}" type="presParOf" srcId="{9D9F6DEC-FF06-4ABE-B96B-F5F794262914}" destId="{24A6F519-03D0-4F1B-8AAD-D3E0410F02B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B1AFD4F-523A-4DFC-811C-66A46828ECF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tr-TR"/>
        </a:p>
      </dgm:t>
    </dgm:pt>
    <dgm:pt modelId="{82BF824E-902C-44D3-85DB-032FB47DC0F6}">
      <dgm:prSet phldrT="[Metin]"/>
      <dgm:spPr/>
      <dgm:t>
        <a:bodyPr/>
        <a:lstStyle/>
        <a:p>
          <a:r>
            <a:rPr lang="tr-TR" strike="noStrike" baseline="0" dirty="0" smtClean="0"/>
            <a:t>Uygulama sürecinde aksaklıklar yaşanması</a:t>
          </a:r>
          <a:endParaRPr lang="tr-TR" strike="noStrike" baseline="0" dirty="0"/>
        </a:p>
      </dgm:t>
    </dgm:pt>
    <dgm:pt modelId="{082FF8B1-7686-4F64-8952-52786D3B1D58}" type="parTrans" cxnId="{AD84885B-AB0A-47AE-BB0F-89FFDA9D7DEC}">
      <dgm:prSet/>
      <dgm:spPr/>
      <dgm:t>
        <a:bodyPr/>
        <a:lstStyle/>
        <a:p>
          <a:endParaRPr lang="tr-TR"/>
        </a:p>
      </dgm:t>
    </dgm:pt>
    <dgm:pt modelId="{6B1A05FB-07E8-422D-A46B-DBF9673FB943}" type="sibTrans" cxnId="{AD84885B-AB0A-47AE-BB0F-89FFDA9D7DEC}">
      <dgm:prSet/>
      <dgm:spPr/>
      <dgm:t>
        <a:bodyPr/>
        <a:lstStyle/>
        <a:p>
          <a:endParaRPr lang="tr-TR"/>
        </a:p>
      </dgm:t>
    </dgm:pt>
    <dgm:pt modelId="{5147717C-791B-49FF-AB57-204152888F5A}">
      <dgm:prSet/>
      <dgm:spPr/>
      <dgm:t>
        <a:bodyPr/>
        <a:lstStyle/>
        <a:p>
          <a:r>
            <a:rPr lang="tr-TR" strike="noStrike" baseline="0" dirty="0" smtClean="0"/>
            <a:t>Finansal ve teknik kaynakların yetersizliği</a:t>
          </a:r>
          <a:endParaRPr lang="tr-TR" strike="noStrike" baseline="0" dirty="0"/>
        </a:p>
      </dgm:t>
    </dgm:pt>
    <dgm:pt modelId="{952C0E01-6F1C-4DC5-97D7-FAEADEB3A9B4}" type="parTrans" cxnId="{879F4CC0-C46D-4FBF-A3C1-E93B5AD60293}">
      <dgm:prSet/>
      <dgm:spPr/>
      <dgm:t>
        <a:bodyPr/>
        <a:lstStyle/>
        <a:p>
          <a:endParaRPr lang="tr-TR"/>
        </a:p>
      </dgm:t>
    </dgm:pt>
    <dgm:pt modelId="{45066714-88EE-48E4-91D6-39C86B228B36}" type="sibTrans" cxnId="{879F4CC0-C46D-4FBF-A3C1-E93B5AD60293}">
      <dgm:prSet/>
      <dgm:spPr/>
      <dgm:t>
        <a:bodyPr/>
        <a:lstStyle/>
        <a:p>
          <a:endParaRPr lang="tr-TR"/>
        </a:p>
      </dgm:t>
    </dgm:pt>
    <dgm:pt modelId="{F7DAAACE-1DDE-43AD-B2C4-D6AE6F678E84}">
      <dgm:prSet/>
      <dgm:spPr/>
      <dgm:t>
        <a:bodyPr/>
        <a:lstStyle/>
        <a:p>
          <a:r>
            <a:rPr lang="tr-TR" dirty="0" smtClean="0"/>
            <a:t>Velilerin tutumlarının olumsuz olması</a:t>
          </a:r>
          <a:endParaRPr lang="tr-TR" dirty="0"/>
        </a:p>
      </dgm:t>
    </dgm:pt>
    <dgm:pt modelId="{7DB1BCA7-1BBF-4734-93FA-9F01CE55315F}" type="parTrans" cxnId="{22BBD93C-3642-4C26-AA10-C9B71FD2D993}">
      <dgm:prSet/>
      <dgm:spPr/>
      <dgm:t>
        <a:bodyPr/>
        <a:lstStyle/>
        <a:p>
          <a:endParaRPr lang="tr-TR"/>
        </a:p>
      </dgm:t>
    </dgm:pt>
    <dgm:pt modelId="{23DD922E-926D-41D7-A0BC-8A3842DDA09A}" type="sibTrans" cxnId="{22BBD93C-3642-4C26-AA10-C9B71FD2D993}">
      <dgm:prSet/>
      <dgm:spPr/>
      <dgm:t>
        <a:bodyPr/>
        <a:lstStyle/>
        <a:p>
          <a:endParaRPr lang="tr-TR"/>
        </a:p>
      </dgm:t>
    </dgm:pt>
    <dgm:pt modelId="{E0739F41-B60F-489A-B2C7-39A0F75917FA}">
      <dgm:prSet/>
      <dgm:spPr/>
      <dgm:t>
        <a:bodyPr/>
        <a:lstStyle/>
        <a:p>
          <a:r>
            <a:rPr lang="tr-TR" strike="noStrike" baseline="0" dirty="0" smtClean="0"/>
            <a:t>Proje hazırlamanın çok fazla zaman alması</a:t>
          </a:r>
          <a:endParaRPr lang="tr-TR" strike="noStrike" baseline="0" dirty="0"/>
        </a:p>
      </dgm:t>
    </dgm:pt>
    <dgm:pt modelId="{15E5179B-7345-4623-BD4C-9A0AA4A392CA}" type="parTrans" cxnId="{A4F1FC2F-EC11-4632-8827-501A1EE4E33E}">
      <dgm:prSet/>
      <dgm:spPr/>
      <dgm:t>
        <a:bodyPr/>
        <a:lstStyle/>
        <a:p>
          <a:endParaRPr lang="tr-TR"/>
        </a:p>
      </dgm:t>
    </dgm:pt>
    <dgm:pt modelId="{31AAB096-8F21-4DA1-99FC-9707ABB8D862}" type="sibTrans" cxnId="{A4F1FC2F-EC11-4632-8827-501A1EE4E33E}">
      <dgm:prSet/>
      <dgm:spPr/>
      <dgm:t>
        <a:bodyPr/>
        <a:lstStyle/>
        <a:p>
          <a:endParaRPr lang="tr-TR"/>
        </a:p>
      </dgm:t>
    </dgm:pt>
    <dgm:pt modelId="{E8762B03-6274-4127-BE54-D2E08DA4BA93}">
      <dgm:prSet/>
      <dgm:spPr/>
      <dgm:t>
        <a:bodyPr/>
        <a:lstStyle/>
        <a:p>
          <a:r>
            <a:rPr lang="tr-TR" strike="noStrike" baseline="0" dirty="0" smtClean="0"/>
            <a:t>Proje hazırlama süreci hakkında ki bilgi eksikliği</a:t>
          </a:r>
          <a:endParaRPr lang="tr-TR" strike="noStrike" baseline="0" dirty="0"/>
        </a:p>
      </dgm:t>
    </dgm:pt>
    <dgm:pt modelId="{537B7315-44AC-4B1D-9BF6-15D6F17A7B5A}" type="parTrans" cxnId="{9C8B2D30-FE9C-4B04-8FAD-0065C4124949}">
      <dgm:prSet/>
      <dgm:spPr/>
      <dgm:t>
        <a:bodyPr/>
        <a:lstStyle/>
        <a:p>
          <a:endParaRPr lang="tr-TR"/>
        </a:p>
      </dgm:t>
    </dgm:pt>
    <dgm:pt modelId="{2CF9A736-652D-41D0-A45B-5266C9D391FA}" type="sibTrans" cxnId="{9C8B2D30-FE9C-4B04-8FAD-0065C4124949}">
      <dgm:prSet/>
      <dgm:spPr/>
      <dgm:t>
        <a:bodyPr/>
        <a:lstStyle/>
        <a:p>
          <a:endParaRPr lang="tr-TR"/>
        </a:p>
      </dgm:t>
    </dgm:pt>
    <dgm:pt modelId="{D78EE98A-3D13-47C2-8C8D-AF34200EE51D}">
      <dgm:prSet/>
      <dgm:spPr/>
      <dgm:t>
        <a:bodyPr/>
        <a:lstStyle/>
        <a:p>
          <a:r>
            <a:rPr lang="tr-TR" strike="noStrike" baseline="0" dirty="0" smtClean="0"/>
            <a:t>YGS sınavlarından dolayı projelere ilgisiz olunması</a:t>
          </a:r>
          <a:endParaRPr lang="tr-TR" strike="noStrike" baseline="0" dirty="0"/>
        </a:p>
      </dgm:t>
    </dgm:pt>
    <dgm:pt modelId="{8576080A-002A-4C18-9E7D-05465D382F30}" type="parTrans" cxnId="{51442F1D-B188-4AF6-B9AE-41CD58232D0E}">
      <dgm:prSet/>
      <dgm:spPr/>
      <dgm:t>
        <a:bodyPr/>
        <a:lstStyle/>
        <a:p>
          <a:endParaRPr lang="tr-TR"/>
        </a:p>
      </dgm:t>
    </dgm:pt>
    <dgm:pt modelId="{451FAA8C-FAC3-4ADC-8E1C-686CB0AC701A}" type="sibTrans" cxnId="{51442F1D-B188-4AF6-B9AE-41CD58232D0E}">
      <dgm:prSet/>
      <dgm:spPr/>
      <dgm:t>
        <a:bodyPr/>
        <a:lstStyle/>
        <a:p>
          <a:endParaRPr lang="tr-TR"/>
        </a:p>
      </dgm:t>
    </dgm:pt>
    <dgm:pt modelId="{0B297B23-94CD-4871-972C-B14213120C4D}" type="pres">
      <dgm:prSet presAssocID="{3B1AFD4F-523A-4DFC-811C-66A46828ECF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tr-TR"/>
        </a:p>
      </dgm:t>
    </dgm:pt>
    <dgm:pt modelId="{BBA72318-AC24-4A52-A783-BBDC5749D3F1}" type="pres">
      <dgm:prSet presAssocID="{3B1AFD4F-523A-4DFC-811C-66A46828ECFE}" presName="Name1" presStyleCnt="0"/>
      <dgm:spPr/>
    </dgm:pt>
    <dgm:pt modelId="{CD36B23B-FD56-443C-9FDA-5FDDA37F123D}" type="pres">
      <dgm:prSet presAssocID="{3B1AFD4F-523A-4DFC-811C-66A46828ECFE}" presName="cycle" presStyleCnt="0"/>
      <dgm:spPr/>
    </dgm:pt>
    <dgm:pt modelId="{33A4B5ED-FBA7-462A-A23E-53A9BC668EEA}" type="pres">
      <dgm:prSet presAssocID="{3B1AFD4F-523A-4DFC-811C-66A46828ECFE}" presName="srcNode" presStyleLbl="node1" presStyleIdx="0" presStyleCnt="6"/>
      <dgm:spPr/>
    </dgm:pt>
    <dgm:pt modelId="{4C918AB9-B877-4BB6-AEB3-19244757768F}" type="pres">
      <dgm:prSet presAssocID="{3B1AFD4F-523A-4DFC-811C-66A46828ECFE}" presName="conn" presStyleLbl="parChTrans1D2" presStyleIdx="0" presStyleCnt="1"/>
      <dgm:spPr/>
      <dgm:t>
        <a:bodyPr/>
        <a:lstStyle/>
        <a:p>
          <a:endParaRPr lang="tr-TR"/>
        </a:p>
      </dgm:t>
    </dgm:pt>
    <dgm:pt modelId="{FCDF57C3-3756-4A58-BD52-B5C5D548AAB4}" type="pres">
      <dgm:prSet presAssocID="{3B1AFD4F-523A-4DFC-811C-66A46828ECFE}" presName="extraNode" presStyleLbl="node1" presStyleIdx="0" presStyleCnt="6"/>
      <dgm:spPr/>
    </dgm:pt>
    <dgm:pt modelId="{817CB860-CC1E-4E5D-9A20-E0EEBA03FA0F}" type="pres">
      <dgm:prSet presAssocID="{3B1AFD4F-523A-4DFC-811C-66A46828ECFE}" presName="dstNode" presStyleLbl="node1" presStyleIdx="0" presStyleCnt="6"/>
      <dgm:spPr/>
    </dgm:pt>
    <dgm:pt modelId="{1FEF9B33-F431-4F13-9793-1A2A25465092}" type="pres">
      <dgm:prSet presAssocID="{82BF824E-902C-44D3-85DB-032FB47DC0F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FBE90884-8402-49D4-BBA5-0C94FFEE2F93}" type="pres">
      <dgm:prSet presAssocID="{82BF824E-902C-44D3-85DB-032FB47DC0F6}" presName="accent_1" presStyleCnt="0"/>
      <dgm:spPr/>
    </dgm:pt>
    <dgm:pt modelId="{F98246D5-F1FF-41FF-BF72-B4AA36B6F828}" type="pres">
      <dgm:prSet presAssocID="{82BF824E-902C-44D3-85DB-032FB47DC0F6}" presName="accentRepeatNode" presStyleLbl="solidFgAcc1" presStyleIdx="0" presStyleCnt="6"/>
      <dgm:spPr/>
    </dgm:pt>
    <dgm:pt modelId="{2115A443-03E5-404A-9E27-421C497B3D47}" type="pres">
      <dgm:prSet presAssocID="{5147717C-791B-49FF-AB57-204152888F5A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449A741-296F-4016-B3A4-07F7BBD1D3D2}" type="pres">
      <dgm:prSet presAssocID="{5147717C-791B-49FF-AB57-204152888F5A}" presName="accent_2" presStyleCnt="0"/>
      <dgm:spPr/>
    </dgm:pt>
    <dgm:pt modelId="{7B4BC138-7235-4057-8986-36F6F92B38C1}" type="pres">
      <dgm:prSet presAssocID="{5147717C-791B-49FF-AB57-204152888F5A}" presName="accentRepeatNode" presStyleLbl="solidFgAcc1" presStyleIdx="1" presStyleCnt="6"/>
      <dgm:spPr/>
    </dgm:pt>
    <dgm:pt modelId="{90A95B10-02F6-4658-A231-FE78CDCBE423}" type="pres">
      <dgm:prSet presAssocID="{F7DAAACE-1DDE-43AD-B2C4-D6AE6F678E84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209B5F0-2453-49DD-9F60-5B50682D434A}" type="pres">
      <dgm:prSet presAssocID="{F7DAAACE-1DDE-43AD-B2C4-D6AE6F678E84}" presName="accent_3" presStyleCnt="0"/>
      <dgm:spPr/>
    </dgm:pt>
    <dgm:pt modelId="{E5B6D383-C241-4EC3-8F0E-2492C99D8953}" type="pres">
      <dgm:prSet presAssocID="{F7DAAACE-1DDE-43AD-B2C4-D6AE6F678E84}" presName="accentRepeatNode" presStyleLbl="solidFgAcc1" presStyleIdx="2" presStyleCnt="6"/>
      <dgm:spPr/>
    </dgm:pt>
    <dgm:pt modelId="{95E13643-224C-47FF-8A7A-364E81BB722C}" type="pres">
      <dgm:prSet presAssocID="{E0739F41-B60F-489A-B2C7-39A0F75917FA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29920C8-1A4A-4C07-9372-B089632A8B56}" type="pres">
      <dgm:prSet presAssocID="{E0739F41-B60F-489A-B2C7-39A0F75917FA}" presName="accent_4" presStyleCnt="0"/>
      <dgm:spPr/>
    </dgm:pt>
    <dgm:pt modelId="{188E375A-3E1E-41F9-9E7D-E33F79B508A0}" type="pres">
      <dgm:prSet presAssocID="{E0739F41-B60F-489A-B2C7-39A0F75917FA}" presName="accentRepeatNode" presStyleLbl="solidFgAcc1" presStyleIdx="3" presStyleCnt="6"/>
      <dgm:spPr/>
    </dgm:pt>
    <dgm:pt modelId="{9AA2DB5F-3F2E-46CB-9E3E-857C0AF82127}" type="pres">
      <dgm:prSet presAssocID="{E8762B03-6274-4127-BE54-D2E08DA4BA93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59EDFD2-1C1F-401D-A0E1-21A7F5C05FD2}" type="pres">
      <dgm:prSet presAssocID="{E8762B03-6274-4127-BE54-D2E08DA4BA93}" presName="accent_5" presStyleCnt="0"/>
      <dgm:spPr/>
    </dgm:pt>
    <dgm:pt modelId="{9F1D063E-2FF2-4D16-B93D-9CA502A68009}" type="pres">
      <dgm:prSet presAssocID="{E8762B03-6274-4127-BE54-D2E08DA4BA93}" presName="accentRepeatNode" presStyleLbl="solidFgAcc1" presStyleIdx="4" presStyleCnt="6"/>
      <dgm:spPr/>
    </dgm:pt>
    <dgm:pt modelId="{0DD2BB24-4B2E-4BDA-91FD-09F2B89688ED}" type="pres">
      <dgm:prSet presAssocID="{D78EE98A-3D13-47C2-8C8D-AF34200EE51D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D0F0F77-9F12-4B49-83E2-F4B165E9062F}" type="pres">
      <dgm:prSet presAssocID="{D78EE98A-3D13-47C2-8C8D-AF34200EE51D}" presName="accent_6" presStyleCnt="0"/>
      <dgm:spPr/>
    </dgm:pt>
    <dgm:pt modelId="{7978C4C4-3F0B-4DF7-AD58-AB6C3AC3F1C2}" type="pres">
      <dgm:prSet presAssocID="{D78EE98A-3D13-47C2-8C8D-AF34200EE51D}" presName="accentRepeatNode" presStyleLbl="solidFgAcc1" presStyleIdx="5" presStyleCnt="6"/>
      <dgm:spPr/>
    </dgm:pt>
  </dgm:ptLst>
  <dgm:cxnLst>
    <dgm:cxn modelId="{C688D288-CBE8-490B-AB5E-755A1A1B78BC}" type="presOf" srcId="{D78EE98A-3D13-47C2-8C8D-AF34200EE51D}" destId="{0DD2BB24-4B2E-4BDA-91FD-09F2B89688ED}" srcOrd="0" destOrd="0" presId="urn:microsoft.com/office/officeart/2008/layout/VerticalCurvedList"/>
    <dgm:cxn modelId="{D3549D29-8F34-4C5E-93BE-7345B129700C}" type="presOf" srcId="{E8762B03-6274-4127-BE54-D2E08DA4BA93}" destId="{9AA2DB5F-3F2E-46CB-9E3E-857C0AF82127}" srcOrd="0" destOrd="0" presId="urn:microsoft.com/office/officeart/2008/layout/VerticalCurvedList"/>
    <dgm:cxn modelId="{A4F1FC2F-EC11-4632-8827-501A1EE4E33E}" srcId="{3B1AFD4F-523A-4DFC-811C-66A46828ECFE}" destId="{E0739F41-B60F-489A-B2C7-39A0F75917FA}" srcOrd="3" destOrd="0" parTransId="{15E5179B-7345-4623-BD4C-9A0AA4A392CA}" sibTransId="{31AAB096-8F21-4DA1-99FC-9707ABB8D862}"/>
    <dgm:cxn modelId="{BD32EB78-CDF5-4B7F-B22F-603328B4AE3A}" type="presOf" srcId="{82BF824E-902C-44D3-85DB-032FB47DC0F6}" destId="{1FEF9B33-F431-4F13-9793-1A2A25465092}" srcOrd="0" destOrd="0" presId="urn:microsoft.com/office/officeart/2008/layout/VerticalCurvedList"/>
    <dgm:cxn modelId="{66B973EB-68E7-4443-8A50-A40599B90E10}" type="presOf" srcId="{6B1A05FB-07E8-422D-A46B-DBF9673FB943}" destId="{4C918AB9-B877-4BB6-AEB3-19244757768F}" srcOrd="0" destOrd="0" presId="urn:microsoft.com/office/officeart/2008/layout/VerticalCurvedList"/>
    <dgm:cxn modelId="{22BBD93C-3642-4C26-AA10-C9B71FD2D993}" srcId="{3B1AFD4F-523A-4DFC-811C-66A46828ECFE}" destId="{F7DAAACE-1DDE-43AD-B2C4-D6AE6F678E84}" srcOrd="2" destOrd="0" parTransId="{7DB1BCA7-1BBF-4734-93FA-9F01CE55315F}" sibTransId="{23DD922E-926D-41D7-A0BC-8A3842DDA09A}"/>
    <dgm:cxn modelId="{AD56B7DC-1099-4F28-A0B9-534115C72E6A}" type="presOf" srcId="{E0739F41-B60F-489A-B2C7-39A0F75917FA}" destId="{95E13643-224C-47FF-8A7A-364E81BB722C}" srcOrd="0" destOrd="0" presId="urn:microsoft.com/office/officeart/2008/layout/VerticalCurvedList"/>
    <dgm:cxn modelId="{5FAC1506-074E-49C3-8051-BF5958E480E6}" type="presOf" srcId="{F7DAAACE-1DDE-43AD-B2C4-D6AE6F678E84}" destId="{90A95B10-02F6-4658-A231-FE78CDCBE423}" srcOrd="0" destOrd="0" presId="urn:microsoft.com/office/officeart/2008/layout/VerticalCurvedList"/>
    <dgm:cxn modelId="{05C4D88C-FAC0-4C82-8C48-D8BEBB74B23C}" type="presOf" srcId="{5147717C-791B-49FF-AB57-204152888F5A}" destId="{2115A443-03E5-404A-9E27-421C497B3D47}" srcOrd="0" destOrd="0" presId="urn:microsoft.com/office/officeart/2008/layout/VerticalCurvedList"/>
    <dgm:cxn modelId="{879F4CC0-C46D-4FBF-A3C1-E93B5AD60293}" srcId="{3B1AFD4F-523A-4DFC-811C-66A46828ECFE}" destId="{5147717C-791B-49FF-AB57-204152888F5A}" srcOrd="1" destOrd="0" parTransId="{952C0E01-6F1C-4DC5-97D7-FAEADEB3A9B4}" sibTransId="{45066714-88EE-48E4-91D6-39C86B228B36}"/>
    <dgm:cxn modelId="{51442F1D-B188-4AF6-B9AE-41CD58232D0E}" srcId="{3B1AFD4F-523A-4DFC-811C-66A46828ECFE}" destId="{D78EE98A-3D13-47C2-8C8D-AF34200EE51D}" srcOrd="5" destOrd="0" parTransId="{8576080A-002A-4C18-9E7D-05465D382F30}" sibTransId="{451FAA8C-FAC3-4ADC-8E1C-686CB0AC701A}"/>
    <dgm:cxn modelId="{15B2BE01-68B3-48CC-B67D-10B3B5822820}" type="presOf" srcId="{3B1AFD4F-523A-4DFC-811C-66A46828ECFE}" destId="{0B297B23-94CD-4871-972C-B14213120C4D}" srcOrd="0" destOrd="0" presId="urn:microsoft.com/office/officeart/2008/layout/VerticalCurvedList"/>
    <dgm:cxn modelId="{AD84885B-AB0A-47AE-BB0F-89FFDA9D7DEC}" srcId="{3B1AFD4F-523A-4DFC-811C-66A46828ECFE}" destId="{82BF824E-902C-44D3-85DB-032FB47DC0F6}" srcOrd="0" destOrd="0" parTransId="{082FF8B1-7686-4F64-8952-52786D3B1D58}" sibTransId="{6B1A05FB-07E8-422D-A46B-DBF9673FB943}"/>
    <dgm:cxn modelId="{9C8B2D30-FE9C-4B04-8FAD-0065C4124949}" srcId="{3B1AFD4F-523A-4DFC-811C-66A46828ECFE}" destId="{E8762B03-6274-4127-BE54-D2E08DA4BA93}" srcOrd="4" destOrd="0" parTransId="{537B7315-44AC-4B1D-9BF6-15D6F17A7B5A}" sibTransId="{2CF9A736-652D-41D0-A45B-5266C9D391FA}"/>
    <dgm:cxn modelId="{19EBC8E7-A670-4925-B4B8-3B8D98CE705B}" type="presParOf" srcId="{0B297B23-94CD-4871-972C-B14213120C4D}" destId="{BBA72318-AC24-4A52-A783-BBDC5749D3F1}" srcOrd="0" destOrd="0" presId="urn:microsoft.com/office/officeart/2008/layout/VerticalCurvedList"/>
    <dgm:cxn modelId="{CF9CAC04-3836-45A1-B06C-82D05C3F0097}" type="presParOf" srcId="{BBA72318-AC24-4A52-A783-BBDC5749D3F1}" destId="{CD36B23B-FD56-443C-9FDA-5FDDA37F123D}" srcOrd="0" destOrd="0" presId="urn:microsoft.com/office/officeart/2008/layout/VerticalCurvedList"/>
    <dgm:cxn modelId="{A1A04DAF-0C19-425C-A45D-586A16AD2505}" type="presParOf" srcId="{CD36B23B-FD56-443C-9FDA-5FDDA37F123D}" destId="{33A4B5ED-FBA7-462A-A23E-53A9BC668EEA}" srcOrd="0" destOrd="0" presId="urn:microsoft.com/office/officeart/2008/layout/VerticalCurvedList"/>
    <dgm:cxn modelId="{C4A099FE-3526-4DE0-B3B3-17BBBA3869B9}" type="presParOf" srcId="{CD36B23B-FD56-443C-9FDA-5FDDA37F123D}" destId="{4C918AB9-B877-4BB6-AEB3-19244757768F}" srcOrd="1" destOrd="0" presId="urn:microsoft.com/office/officeart/2008/layout/VerticalCurvedList"/>
    <dgm:cxn modelId="{623C128B-249F-4D5A-8C82-2A87E5E7CF0C}" type="presParOf" srcId="{CD36B23B-FD56-443C-9FDA-5FDDA37F123D}" destId="{FCDF57C3-3756-4A58-BD52-B5C5D548AAB4}" srcOrd="2" destOrd="0" presId="urn:microsoft.com/office/officeart/2008/layout/VerticalCurvedList"/>
    <dgm:cxn modelId="{B239C8C7-AC16-4603-968A-8D1D031090D6}" type="presParOf" srcId="{CD36B23B-FD56-443C-9FDA-5FDDA37F123D}" destId="{817CB860-CC1E-4E5D-9A20-E0EEBA03FA0F}" srcOrd="3" destOrd="0" presId="urn:microsoft.com/office/officeart/2008/layout/VerticalCurvedList"/>
    <dgm:cxn modelId="{10A626BC-A126-4E99-8DC2-C83FB7728B4B}" type="presParOf" srcId="{BBA72318-AC24-4A52-A783-BBDC5749D3F1}" destId="{1FEF9B33-F431-4F13-9793-1A2A25465092}" srcOrd="1" destOrd="0" presId="urn:microsoft.com/office/officeart/2008/layout/VerticalCurvedList"/>
    <dgm:cxn modelId="{34C137A1-A20E-457C-BDA8-9E44741F77D0}" type="presParOf" srcId="{BBA72318-AC24-4A52-A783-BBDC5749D3F1}" destId="{FBE90884-8402-49D4-BBA5-0C94FFEE2F93}" srcOrd="2" destOrd="0" presId="urn:microsoft.com/office/officeart/2008/layout/VerticalCurvedList"/>
    <dgm:cxn modelId="{705DB7C4-52C7-4CBC-BC0C-51B487E44F8F}" type="presParOf" srcId="{FBE90884-8402-49D4-BBA5-0C94FFEE2F93}" destId="{F98246D5-F1FF-41FF-BF72-B4AA36B6F828}" srcOrd="0" destOrd="0" presId="urn:microsoft.com/office/officeart/2008/layout/VerticalCurvedList"/>
    <dgm:cxn modelId="{DC00E8E3-65BC-433A-AEA7-1D19841A584C}" type="presParOf" srcId="{BBA72318-AC24-4A52-A783-BBDC5749D3F1}" destId="{2115A443-03E5-404A-9E27-421C497B3D47}" srcOrd="3" destOrd="0" presId="urn:microsoft.com/office/officeart/2008/layout/VerticalCurvedList"/>
    <dgm:cxn modelId="{A2E55AC4-5267-4E91-A30E-7A11929056E2}" type="presParOf" srcId="{BBA72318-AC24-4A52-A783-BBDC5749D3F1}" destId="{0449A741-296F-4016-B3A4-07F7BBD1D3D2}" srcOrd="4" destOrd="0" presId="urn:microsoft.com/office/officeart/2008/layout/VerticalCurvedList"/>
    <dgm:cxn modelId="{8FB066DE-DF06-4B3F-9407-B28E02AF0A96}" type="presParOf" srcId="{0449A741-296F-4016-B3A4-07F7BBD1D3D2}" destId="{7B4BC138-7235-4057-8986-36F6F92B38C1}" srcOrd="0" destOrd="0" presId="urn:microsoft.com/office/officeart/2008/layout/VerticalCurvedList"/>
    <dgm:cxn modelId="{E8B8B686-6217-418E-89C4-C2B7157B5F3E}" type="presParOf" srcId="{BBA72318-AC24-4A52-A783-BBDC5749D3F1}" destId="{90A95B10-02F6-4658-A231-FE78CDCBE423}" srcOrd="5" destOrd="0" presId="urn:microsoft.com/office/officeart/2008/layout/VerticalCurvedList"/>
    <dgm:cxn modelId="{533ED14D-B564-4523-9169-D7E2456B4EEF}" type="presParOf" srcId="{BBA72318-AC24-4A52-A783-BBDC5749D3F1}" destId="{2209B5F0-2453-49DD-9F60-5B50682D434A}" srcOrd="6" destOrd="0" presId="urn:microsoft.com/office/officeart/2008/layout/VerticalCurvedList"/>
    <dgm:cxn modelId="{958B9FA8-08B9-40A0-BF1C-D3A0EC96EC58}" type="presParOf" srcId="{2209B5F0-2453-49DD-9F60-5B50682D434A}" destId="{E5B6D383-C241-4EC3-8F0E-2492C99D8953}" srcOrd="0" destOrd="0" presId="urn:microsoft.com/office/officeart/2008/layout/VerticalCurvedList"/>
    <dgm:cxn modelId="{F874A7DC-26BB-4A4C-B083-A4F5458195BB}" type="presParOf" srcId="{BBA72318-AC24-4A52-A783-BBDC5749D3F1}" destId="{95E13643-224C-47FF-8A7A-364E81BB722C}" srcOrd="7" destOrd="0" presId="urn:microsoft.com/office/officeart/2008/layout/VerticalCurvedList"/>
    <dgm:cxn modelId="{925BD853-F0FF-477B-8210-A405B8C22C79}" type="presParOf" srcId="{BBA72318-AC24-4A52-A783-BBDC5749D3F1}" destId="{D29920C8-1A4A-4C07-9372-B089632A8B56}" srcOrd="8" destOrd="0" presId="urn:microsoft.com/office/officeart/2008/layout/VerticalCurvedList"/>
    <dgm:cxn modelId="{5D3FEACB-2741-4AB5-A96F-6A7A82F00EE6}" type="presParOf" srcId="{D29920C8-1A4A-4C07-9372-B089632A8B56}" destId="{188E375A-3E1E-41F9-9E7D-E33F79B508A0}" srcOrd="0" destOrd="0" presId="urn:microsoft.com/office/officeart/2008/layout/VerticalCurvedList"/>
    <dgm:cxn modelId="{A433D3FB-CD4A-40B0-A0F5-F78E640E0DF1}" type="presParOf" srcId="{BBA72318-AC24-4A52-A783-BBDC5749D3F1}" destId="{9AA2DB5F-3F2E-46CB-9E3E-857C0AF82127}" srcOrd="9" destOrd="0" presId="urn:microsoft.com/office/officeart/2008/layout/VerticalCurvedList"/>
    <dgm:cxn modelId="{08C06EED-C894-4790-882F-F1C717771BCC}" type="presParOf" srcId="{BBA72318-AC24-4A52-A783-BBDC5749D3F1}" destId="{859EDFD2-1C1F-401D-A0E1-21A7F5C05FD2}" srcOrd="10" destOrd="0" presId="urn:microsoft.com/office/officeart/2008/layout/VerticalCurvedList"/>
    <dgm:cxn modelId="{14C2A8B7-2D8F-4276-B898-15E39510D5A5}" type="presParOf" srcId="{859EDFD2-1C1F-401D-A0E1-21A7F5C05FD2}" destId="{9F1D063E-2FF2-4D16-B93D-9CA502A68009}" srcOrd="0" destOrd="0" presId="urn:microsoft.com/office/officeart/2008/layout/VerticalCurvedList"/>
    <dgm:cxn modelId="{41DF417F-9788-4F66-B338-1C783CCAB142}" type="presParOf" srcId="{BBA72318-AC24-4A52-A783-BBDC5749D3F1}" destId="{0DD2BB24-4B2E-4BDA-91FD-09F2B89688ED}" srcOrd="11" destOrd="0" presId="urn:microsoft.com/office/officeart/2008/layout/VerticalCurvedList"/>
    <dgm:cxn modelId="{87C6311A-AE32-4B5B-ABE8-E9F9B05F3F12}" type="presParOf" srcId="{BBA72318-AC24-4A52-A783-BBDC5749D3F1}" destId="{4D0F0F77-9F12-4B49-83E2-F4B165E9062F}" srcOrd="12" destOrd="0" presId="urn:microsoft.com/office/officeart/2008/layout/VerticalCurvedList"/>
    <dgm:cxn modelId="{7949D87C-FC41-499D-BD0D-BD39DFFC31B2}" type="presParOf" srcId="{4D0F0F77-9F12-4B49-83E2-F4B165E9062F}" destId="{7978C4C4-3F0B-4DF7-AD58-AB6C3AC3F1C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B1AFD4F-523A-4DFC-811C-66A46828ECF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tr-TR"/>
        </a:p>
      </dgm:t>
    </dgm:pt>
    <dgm:pt modelId="{801FCEB2-2EC7-481A-88CB-3388828877B1}">
      <dgm:prSet/>
      <dgm:spPr/>
      <dgm:t>
        <a:bodyPr/>
        <a:lstStyle/>
        <a:p>
          <a:r>
            <a:rPr lang="tr-TR" strike="noStrike" baseline="0" dirty="0" smtClean="0"/>
            <a:t>Okul derslerinin aksatıldığının düşünülmesi</a:t>
          </a:r>
          <a:endParaRPr lang="tr-TR" strike="noStrike" baseline="0" dirty="0"/>
        </a:p>
      </dgm:t>
    </dgm:pt>
    <dgm:pt modelId="{25A4BF69-8B8D-422A-A11F-4A3F0B270E93}" type="parTrans" cxnId="{414EA1D0-43C4-4D94-9196-B55D45085D7F}">
      <dgm:prSet/>
      <dgm:spPr/>
      <dgm:t>
        <a:bodyPr/>
        <a:lstStyle/>
        <a:p>
          <a:endParaRPr lang="tr-TR"/>
        </a:p>
      </dgm:t>
    </dgm:pt>
    <dgm:pt modelId="{C0AF1332-6191-40F4-A0B1-EB78F8D3A7E2}" type="sibTrans" cxnId="{414EA1D0-43C4-4D94-9196-B55D45085D7F}">
      <dgm:prSet/>
      <dgm:spPr/>
      <dgm:t>
        <a:bodyPr/>
        <a:lstStyle/>
        <a:p>
          <a:endParaRPr lang="tr-TR"/>
        </a:p>
      </dgm:t>
    </dgm:pt>
    <dgm:pt modelId="{817386E2-1358-4C00-8F52-B0561E57E2D6}">
      <dgm:prSet/>
      <dgm:spPr/>
      <dgm:t>
        <a:bodyPr/>
        <a:lstStyle/>
        <a:p>
          <a:r>
            <a:rPr lang="tr-TR" strike="noStrike" baseline="0" dirty="0" smtClean="0"/>
            <a:t>Veri toplanacak yerlerden yeterli destek alınamaması</a:t>
          </a:r>
          <a:endParaRPr lang="tr-TR" strike="noStrike" baseline="0" dirty="0"/>
        </a:p>
      </dgm:t>
    </dgm:pt>
    <dgm:pt modelId="{0E23BCD3-E066-4038-A401-775E707F8BDF}" type="parTrans" cxnId="{815A2C6F-0417-44A2-97C2-78D0EA18F5CC}">
      <dgm:prSet/>
      <dgm:spPr/>
      <dgm:t>
        <a:bodyPr/>
        <a:lstStyle/>
        <a:p>
          <a:endParaRPr lang="tr-TR"/>
        </a:p>
      </dgm:t>
    </dgm:pt>
    <dgm:pt modelId="{B1D28FC0-B339-4533-AD0C-6D23637F7067}" type="sibTrans" cxnId="{815A2C6F-0417-44A2-97C2-78D0EA18F5CC}">
      <dgm:prSet/>
      <dgm:spPr/>
      <dgm:t>
        <a:bodyPr/>
        <a:lstStyle/>
        <a:p>
          <a:endParaRPr lang="tr-TR"/>
        </a:p>
      </dgm:t>
    </dgm:pt>
    <dgm:pt modelId="{68488EA8-088D-4A42-81D0-CD8C23DA7D82}">
      <dgm:prSet/>
      <dgm:spPr/>
      <dgm:t>
        <a:bodyPr/>
        <a:lstStyle/>
        <a:p>
          <a:r>
            <a:rPr lang="tr-TR" dirty="0" smtClean="0"/>
            <a:t>Üniversitelerle iş birliğinin yetersiz olması</a:t>
          </a:r>
          <a:endParaRPr lang="tr-TR" dirty="0"/>
        </a:p>
      </dgm:t>
    </dgm:pt>
    <dgm:pt modelId="{95DD67BD-1978-4B64-A11E-F782B948D2CA}" type="parTrans" cxnId="{F245FAE8-5A59-4800-812F-CAB2EC5660CB}">
      <dgm:prSet/>
      <dgm:spPr/>
      <dgm:t>
        <a:bodyPr/>
        <a:lstStyle/>
        <a:p>
          <a:endParaRPr lang="tr-TR"/>
        </a:p>
      </dgm:t>
    </dgm:pt>
    <dgm:pt modelId="{684FABCB-1AB0-4C85-A039-F6B2E9DAAFF9}" type="sibTrans" cxnId="{F245FAE8-5A59-4800-812F-CAB2EC5660CB}">
      <dgm:prSet/>
      <dgm:spPr/>
      <dgm:t>
        <a:bodyPr/>
        <a:lstStyle/>
        <a:p>
          <a:endParaRPr lang="tr-TR"/>
        </a:p>
      </dgm:t>
    </dgm:pt>
    <dgm:pt modelId="{21A51A4E-DC9A-4826-AAC0-9CB2643425EB}">
      <dgm:prSet/>
      <dgm:spPr/>
      <dgm:t>
        <a:bodyPr/>
        <a:lstStyle/>
        <a:p>
          <a:r>
            <a:rPr lang="tr-TR" strike="noStrike" baseline="0" dirty="0" smtClean="0"/>
            <a:t>Proje duyurularının geç ulaşması</a:t>
          </a:r>
          <a:endParaRPr lang="tr-TR" strike="noStrike" baseline="0" dirty="0"/>
        </a:p>
      </dgm:t>
    </dgm:pt>
    <dgm:pt modelId="{4FEE5B68-3456-4ADB-B1D4-B0A7EECA5B21}" type="parTrans" cxnId="{D36E6CC0-E3DE-40B4-A219-1474D54C1FFA}">
      <dgm:prSet/>
      <dgm:spPr/>
      <dgm:t>
        <a:bodyPr/>
        <a:lstStyle/>
        <a:p>
          <a:endParaRPr lang="tr-TR"/>
        </a:p>
      </dgm:t>
    </dgm:pt>
    <dgm:pt modelId="{0D0F30D6-E1A9-4B07-9E63-BDD037D3B3A3}" type="sibTrans" cxnId="{D36E6CC0-E3DE-40B4-A219-1474D54C1FFA}">
      <dgm:prSet/>
      <dgm:spPr/>
      <dgm:t>
        <a:bodyPr/>
        <a:lstStyle/>
        <a:p>
          <a:endParaRPr lang="tr-TR"/>
        </a:p>
      </dgm:t>
    </dgm:pt>
    <dgm:pt modelId="{0B297B23-94CD-4871-972C-B14213120C4D}" type="pres">
      <dgm:prSet presAssocID="{3B1AFD4F-523A-4DFC-811C-66A46828ECF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tr-TR"/>
        </a:p>
      </dgm:t>
    </dgm:pt>
    <dgm:pt modelId="{BBA72318-AC24-4A52-A783-BBDC5749D3F1}" type="pres">
      <dgm:prSet presAssocID="{3B1AFD4F-523A-4DFC-811C-66A46828ECFE}" presName="Name1" presStyleCnt="0"/>
      <dgm:spPr/>
    </dgm:pt>
    <dgm:pt modelId="{CD36B23B-FD56-443C-9FDA-5FDDA37F123D}" type="pres">
      <dgm:prSet presAssocID="{3B1AFD4F-523A-4DFC-811C-66A46828ECFE}" presName="cycle" presStyleCnt="0"/>
      <dgm:spPr/>
    </dgm:pt>
    <dgm:pt modelId="{33A4B5ED-FBA7-462A-A23E-53A9BC668EEA}" type="pres">
      <dgm:prSet presAssocID="{3B1AFD4F-523A-4DFC-811C-66A46828ECFE}" presName="srcNode" presStyleLbl="node1" presStyleIdx="0" presStyleCnt="4"/>
      <dgm:spPr/>
    </dgm:pt>
    <dgm:pt modelId="{4C918AB9-B877-4BB6-AEB3-19244757768F}" type="pres">
      <dgm:prSet presAssocID="{3B1AFD4F-523A-4DFC-811C-66A46828ECFE}" presName="conn" presStyleLbl="parChTrans1D2" presStyleIdx="0" presStyleCnt="1"/>
      <dgm:spPr/>
      <dgm:t>
        <a:bodyPr/>
        <a:lstStyle/>
        <a:p>
          <a:endParaRPr lang="tr-TR"/>
        </a:p>
      </dgm:t>
    </dgm:pt>
    <dgm:pt modelId="{FCDF57C3-3756-4A58-BD52-B5C5D548AAB4}" type="pres">
      <dgm:prSet presAssocID="{3B1AFD4F-523A-4DFC-811C-66A46828ECFE}" presName="extraNode" presStyleLbl="node1" presStyleIdx="0" presStyleCnt="4"/>
      <dgm:spPr/>
    </dgm:pt>
    <dgm:pt modelId="{817CB860-CC1E-4E5D-9A20-E0EEBA03FA0F}" type="pres">
      <dgm:prSet presAssocID="{3B1AFD4F-523A-4DFC-811C-66A46828ECFE}" presName="dstNode" presStyleLbl="node1" presStyleIdx="0" presStyleCnt="4"/>
      <dgm:spPr/>
    </dgm:pt>
    <dgm:pt modelId="{48D1A370-5AD1-46C8-82BB-FE3AECD3AF47}" type="pres">
      <dgm:prSet presAssocID="{801FCEB2-2EC7-481A-88CB-3388828877B1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05E5972-AF45-497E-997A-E02EC9DA84C3}" type="pres">
      <dgm:prSet presAssocID="{801FCEB2-2EC7-481A-88CB-3388828877B1}" presName="accent_1" presStyleCnt="0"/>
      <dgm:spPr/>
    </dgm:pt>
    <dgm:pt modelId="{E6319908-7A80-4910-9C8A-43DF84F2C7BA}" type="pres">
      <dgm:prSet presAssocID="{801FCEB2-2EC7-481A-88CB-3388828877B1}" presName="accentRepeatNode" presStyleLbl="solidFgAcc1" presStyleIdx="0" presStyleCnt="4"/>
      <dgm:spPr/>
    </dgm:pt>
    <dgm:pt modelId="{89BA5358-7D53-423F-8DDE-8A9F3E6601CA}" type="pres">
      <dgm:prSet presAssocID="{817386E2-1358-4C00-8F52-B0561E57E2D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501EA2E-620D-43E8-AE16-729B46891A74}" type="pres">
      <dgm:prSet presAssocID="{817386E2-1358-4C00-8F52-B0561E57E2D6}" presName="accent_2" presStyleCnt="0"/>
      <dgm:spPr/>
    </dgm:pt>
    <dgm:pt modelId="{827A7339-EF62-4FB6-BE32-0941A5B258B4}" type="pres">
      <dgm:prSet presAssocID="{817386E2-1358-4C00-8F52-B0561E57E2D6}" presName="accentRepeatNode" presStyleLbl="solidFgAcc1" presStyleIdx="1" presStyleCnt="4"/>
      <dgm:spPr/>
    </dgm:pt>
    <dgm:pt modelId="{08AF9C70-28E4-4C3A-BE8C-B5D53610D9C2}" type="pres">
      <dgm:prSet presAssocID="{68488EA8-088D-4A42-81D0-CD8C23DA7D8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1E5FF52-DAA8-44EE-8C09-3665E2BA7A84}" type="pres">
      <dgm:prSet presAssocID="{68488EA8-088D-4A42-81D0-CD8C23DA7D82}" presName="accent_3" presStyleCnt="0"/>
      <dgm:spPr/>
    </dgm:pt>
    <dgm:pt modelId="{5A9AA09B-03FE-4E63-ADED-6C52940F92DF}" type="pres">
      <dgm:prSet presAssocID="{68488EA8-088D-4A42-81D0-CD8C23DA7D82}" presName="accentRepeatNode" presStyleLbl="solidFgAcc1" presStyleIdx="2" presStyleCnt="4"/>
      <dgm:spPr/>
    </dgm:pt>
    <dgm:pt modelId="{75CCC8CA-FA63-45E5-A8D2-A0B8BD515F1E}" type="pres">
      <dgm:prSet presAssocID="{21A51A4E-DC9A-4826-AAC0-9CB2643425EB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7C00C23-5A09-4B01-BC3C-846E0C665672}" type="pres">
      <dgm:prSet presAssocID="{21A51A4E-DC9A-4826-AAC0-9CB2643425EB}" presName="accent_4" presStyleCnt="0"/>
      <dgm:spPr/>
    </dgm:pt>
    <dgm:pt modelId="{0321CD17-0278-4A61-BA94-80CDB332373B}" type="pres">
      <dgm:prSet presAssocID="{21A51A4E-DC9A-4826-AAC0-9CB2643425EB}" presName="accentRepeatNode" presStyleLbl="solidFgAcc1" presStyleIdx="3" presStyleCnt="4"/>
      <dgm:spPr/>
    </dgm:pt>
  </dgm:ptLst>
  <dgm:cxnLst>
    <dgm:cxn modelId="{157693A6-E2B8-4899-A388-40455FFDB4A7}" type="presOf" srcId="{3B1AFD4F-523A-4DFC-811C-66A46828ECFE}" destId="{0B297B23-94CD-4871-972C-B14213120C4D}" srcOrd="0" destOrd="0" presId="urn:microsoft.com/office/officeart/2008/layout/VerticalCurvedList"/>
    <dgm:cxn modelId="{B2B591DD-130E-44D2-966A-CA3583A8D25A}" type="presOf" srcId="{801FCEB2-2EC7-481A-88CB-3388828877B1}" destId="{48D1A370-5AD1-46C8-82BB-FE3AECD3AF47}" srcOrd="0" destOrd="0" presId="urn:microsoft.com/office/officeart/2008/layout/VerticalCurvedList"/>
    <dgm:cxn modelId="{F245FAE8-5A59-4800-812F-CAB2EC5660CB}" srcId="{3B1AFD4F-523A-4DFC-811C-66A46828ECFE}" destId="{68488EA8-088D-4A42-81D0-CD8C23DA7D82}" srcOrd="2" destOrd="0" parTransId="{95DD67BD-1978-4B64-A11E-F782B948D2CA}" sibTransId="{684FABCB-1AB0-4C85-A039-F6B2E9DAAFF9}"/>
    <dgm:cxn modelId="{5EB6C425-BCDE-40CD-BFC9-C7B1C355FA46}" type="presOf" srcId="{68488EA8-088D-4A42-81D0-CD8C23DA7D82}" destId="{08AF9C70-28E4-4C3A-BE8C-B5D53610D9C2}" srcOrd="0" destOrd="0" presId="urn:microsoft.com/office/officeart/2008/layout/VerticalCurvedList"/>
    <dgm:cxn modelId="{D36E6CC0-E3DE-40B4-A219-1474D54C1FFA}" srcId="{3B1AFD4F-523A-4DFC-811C-66A46828ECFE}" destId="{21A51A4E-DC9A-4826-AAC0-9CB2643425EB}" srcOrd="3" destOrd="0" parTransId="{4FEE5B68-3456-4ADB-B1D4-B0A7EECA5B21}" sibTransId="{0D0F30D6-E1A9-4B07-9E63-BDD037D3B3A3}"/>
    <dgm:cxn modelId="{EDF5C9DD-A785-47EF-B754-DFBF741BEBB2}" type="presOf" srcId="{C0AF1332-6191-40F4-A0B1-EB78F8D3A7E2}" destId="{4C918AB9-B877-4BB6-AEB3-19244757768F}" srcOrd="0" destOrd="0" presId="urn:microsoft.com/office/officeart/2008/layout/VerticalCurvedList"/>
    <dgm:cxn modelId="{414EA1D0-43C4-4D94-9196-B55D45085D7F}" srcId="{3B1AFD4F-523A-4DFC-811C-66A46828ECFE}" destId="{801FCEB2-2EC7-481A-88CB-3388828877B1}" srcOrd="0" destOrd="0" parTransId="{25A4BF69-8B8D-422A-A11F-4A3F0B270E93}" sibTransId="{C0AF1332-6191-40F4-A0B1-EB78F8D3A7E2}"/>
    <dgm:cxn modelId="{BFCE9B63-8705-4C01-97D7-B6B3569EF933}" type="presOf" srcId="{817386E2-1358-4C00-8F52-B0561E57E2D6}" destId="{89BA5358-7D53-423F-8DDE-8A9F3E6601CA}" srcOrd="0" destOrd="0" presId="urn:microsoft.com/office/officeart/2008/layout/VerticalCurvedList"/>
    <dgm:cxn modelId="{2473E747-333E-4928-9502-CAB99135C619}" type="presOf" srcId="{21A51A4E-DC9A-4826-AAC0-9CB2643425EB}" destId="{75CCC8CA-FA63-45E5-A8D2-A0B8BD515F1E}" srcOrd="0" destOrd="0" presId="urn:microsoft.com/office/officeart/2008/layout/VerticalCurvedList"/>
    <dgm:cxn modelId="{815A2C6F-0417-44A2-97C2-78D0EA18F5CC}" srcId="{3B1AFD4F-523A-4DFC-811C-66A46828ECFE}" destId="{817386E2-1358-4C00-8F52-B0561E57E2D6}" srcOrd="1" destOrd="0" parTransId="{0E23BCD3-E066-4038-A401-775E707F8BDF}" sibTransId="{B1D28FC0-B339-4533-AD0C-6D23637F7067}"/>
    <dgm:cxn modelId="{C6A566AE-C23B-4D19-841D-0E8BBCB65283}" type="presParOf" srcId="{0B297B23-94CD-4871-972C-B14213120C4D}" destId="{BBA72318-AC24-4A52-A783-BBDC5749D3F1}" srcOrd="0" destOrd="0" presId="urn:microsoft.com/office/officeart/2008/layout/VerticalCurvedList"/>
    <dgm:cxn modelId="{A00214A5-4163-4752-9666-05776A721AA7}" type="presParOf" srcId="{BBA72318-AC24-4A52-A783-BBDC5749D3F1}" destId="{CD36B23B-FD56-443C-9FDA-5FDDA37F123D}" srcOrd="0" destOrd="0" presId="urn:microsoft.com/office/officeart/2008/layout/VerticalCurvedList"/>
    <dgm:cxn modelId="{6CCE97E8-91BD-4793-9B51-E719C02DFFF6}" type="presParOf" srcId="{CD36B23B-FD56-443C-9FDA-5FDDA37F123D}" destId="{33A4B5ED-FBA7-462A-A23E-53A9BC668EEA}" srcOrd="0" destOrd="0" presId="urn:microsoft.com/office/officeart/2008/layout/VerticalCurvedList"/>
    <dgm:cxn modelId="{9F1C25FE-72B5-4AB6-A3CD-CDB9CC40B159}" type="presParOf" srcId="{CD36B23B-FD56-443C-9FDA-5FDDA37F123D}" destId="{4C918AB9-B877-4BB6-AEB3-19244757768F}" srcOrd="1" destOrd="0" presId="urn:microsoft.com/office/officeart/2008/layout/VerticalCurvedList"/>
    <dgm:cxn modelId="{9F24497B-C7B2-4576-AF75-AC0313D32B29}" type="presParOf" srcId="{CD36B23B-FD56-443C-9FDA-5FDDA37F123D}" destId="{FCDF57C3-3756-4A58-BD52-B5C5D548AAB4}" srcOrd="2" destOrd="0" presId="urn:microsoft.com/office/officeart/2008/layout/VerticalCurvedList"/>
    <dgm:cxn modelId="{15B24CB8-1A6A-450E-9953-A6FA679B37C3}" type="presParOf" srcId="{CD36B23B-FD56-443C-9FDA-5FDDA37F123D}" destId="{817CB860-CC1E-4E5D-9A20-E0EEBA03FA0F}" srcOrd="3" destOrd="0" presId="urn:microsoft.com/office/officeart/2008/layout/VerticalCurvedList"/>
    <dgm:cxn modelId="{A7870033-C07F-4425-9335-2341D7355A60}" type="presParOf" srcId="{BBA72318-AC24-4A52-A783-BBDC5749D3F1}" destId="{48D1A370-5AD1-46C8-82BB-FE3AECD3AF47}" srcOrd="1" destOrd="0" presId="urn:microsoft.com/office/officeart/2008/layout/VerticalCurvedList"/>
    <dgm:cxn modelId="{0789BF70-5A5D-4820-A90C-A7C94740C5EB}" type="presParOf" srcId="{BBA72318-AC24-4A52-A783-BBDC5749D3F1}" destId="{E05E5972-AF45-497E-997A-E02EC9DA84C3}" srcOrd="2" destOrd="0" presId="urn:microsoft.com/office/officeart/2008/layout/VerticalCurvedList"/>
    <dgm:cxn modelId="{4D8852F4-8FA0-47EF-AB5D-5B378EB628E7}" type="presParOf" srcId="{E05E5972-AF45-497E-997A-E02EC9DA84C3}" destId="{E6319908-7A80-4910-9C8A-43DF84F2C7BA}" srcOrd="0" destOrd="0" presId="urn:microsoft.com/office/officeart/2008/layout/VerticalCurvedList"/>
    <dgm:cxn modelId="{9D6EFF3A-247D-490F-A63F-2658C948A16A}" type="presParOf" srcId="{BBA72318-AC24-4A52-A783-BBDC5749D3F1}" destId="{89BA5358-7D53-423F-8DDE-8A9F3E6601CA}" srcOrd="3" destOrd="0" presId="urn:microsoft.com/office/officeart/2008/layout/VerticalCurvedList"/>
    <dgm:cxn modelId="{91C6C1C4-C64D-4E7C-AA8A-963448C5351D}" type="presParOf" srcId="{BBA72318-AC24-4A52-A783-BBDC5749D3F1}" destId="{0501EA2E-620D-43E8-AE16-729B46891A74}" srcOrd="4" destOrd="0" presId="urn:microsoft.com/office/officeart/2008/layout/VerticalCurvedList"/>
    <dgm:cxn modelId="{B5D9F224-73FF-4DAA-A06A-82F4E04C6ADF}" type="presParOf" srcId="{0501EA2E-620D-43E8-AE16-729B46891A74}" destId="{827A7339-EF62-4FB6-BE32-0941A5B258B4}" srcOrd="0" destOrd="0" presId="urn:microsoft.com/office/officeart/2008/layout/VerticalCurvedList"/>
    <dgm:cxn modelId="{C53D8E6E-1A2C-415E-AAC5-DEFB51ECBC9E}" type="presParOf" srcId="{BBA72318-AC24-4A52-A783-BBDC5749D3F1}" destId="{08AF9C70-28E4-4C3A-BE8C-B5D53610D9C2}" srcOrd="5" destOrd="0" presId="urn:microsoft.com/office/officeart/2008/layout/VerticalCurvedList"/>
    <dgm:cxn modelId="{3DF5F6BD-C0AD-4459-B41A-452DC286CA01}" type="presParOf" srcId="{BBA72318-AC24-4A52-A783-BBDC5749D3F1}" destId="{B1E5FF52-DAA8-44EE-8C09-3665E2BA7A84}" srcOrd="6" destOrd="0" presId="urn:microsoft.com/office/officeart/2008/layout/VerticalCurvedList"/>
    <dgm:cxn modelId="{C080E439-BE23-40E4-A491-D5A4FCE57644}" type="presParOf" srcId="{B1E5FF52-DAA8-44EE-8C09-3665E2BA7A84}" destId="{5A9AA09B-03FE-4E63-ADED-6C52940F92DF}" srcOrd="0" destOrd="0" presId="urn:microsoft.com/office/officeart/2008/layout/VerticalCurvedList"/>
    <dgm:cxn modelId="{900F4088-E6F7-4F92-8961-B9C540FF27A6}" type="presParOf" srcId="{BBA72318-AC24-4A52-A783-BBDC5749D3F1}" destId="{75CCC8CA-FA63-45E5-A8D2-A0B8BD515F1E}" srcOrd="7" destOrd="0" presId="urn:microsoft.com/office/officeart/2008/layout/VerticalCurvedList"/>
    <dgm:cxn modelId="{9F0B0D0D-5538-4446-9AB8-D1C9B7EE86FE}" type="presParOf" srcId="{BBA72318-AC24-4A52-A783-BBDC5749D3F1}" destId="{07C00C23-5A09-4B01-BC3C-846E0C665672}" srcOrd="8" destOrd="0" presId="urn:microsoft.com/office/officeart/2008/layout/VerticalCurvedList"/>
    <dgm:cxn modelId="{29AF91C9-65F9-41C6-B815-2D91F18BEC72}" type="presParOf" srcId="{07C00C23-5A09-4B01-BC3C-846E0C665672}" destId="{0321CD17-0278-4A61-BA94-80CDB33237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F69E492-DB2B-4D29-BF55-4527212A5C6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DC005305-9456-4C85-A593-D4812D5A7ED6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tr-TR" sz="1800" b="1" dirty="0" smtClean="0"/>
            <a:t>Yaşanabilecek sorunlar;</a:t>
          </a:r>
          <a:endParaRPr lang="tr-TR" sz="1800" dirty="0"/>
        </a:p>
      </dgm:t>
    </dgm:pt>
    <dgm:pt modelId="{AD907525-4410-4B3C-BACD-F28FE2EC2903}" type="parTrans" cxnId="{DC4BBC52-A26B-459A-8921-A1DA7E103745}">
      <dgm:prSet/>
      <dgm:spPr/>
      <dgm:t>
        <a:bodyPr/>
        <a:lstStyle/>
        <a:p>
          <a:endParaRPr lang="tr-TR" sz="2400"/>
        </a:p>
      </dgm:t>
    </dgm:pt>
    <dgm:pt modelId="{88BC0934-0C5B-4CBB-828B-4FD0A0A567BB}" type="sibTrans" cxnId="{DC4BBC52-A26B-459A-8921-A1DA7E103745}">
      <dgm:prSet/>
      <dgm:spPr/>
      <dgm:t>
        <a:bodyPr/>
        <a:lstStyle/>
        <a:p>
          <a:endParaRPr lang="tr-TR" sz="2400"/>
        </a:p>
      </dgm:t>
    </dgm:pt>
    <dgm:pt modelId="{3262FCAA-CE3B-445E-AE12-AAAF89243CAD}">
      <dgm:prSet custT="1"/>
      <dgm:spPr/>
      <dgm:t>
        <a:bodyPr/>
        <a:lstStyle/>
        <a:p>
          <a:pPr rtl="0"/>
          <a:r>
            <a:rPr lang="tr-TR" sz="1800" dirty="0" smtClean="0"/>
            <a:t>- Finansal ve teknik kaynakların yetersizliği;</a:t>
          </a:r>
        </a:p>
        <a:p>
          <a:pPr rtl="0"/>
          <a:r>
            <a:rPr lang="tr-TR" sz="1800" dirty="0" smtClean="0"/>
            <a:t>- Uygulamada yaşanabilecek aksaklıklar</a:t>
          </a:r>
          <a:endParaRPr lang="tr-TR" sz="1800" dirty="0"/>
        </a:p>
      </dgm:t>
    </dgm:pt>
    <dgm:pt modelId="{F2AAD347-8203-4187-B3F6-1F9EC0C3B544}" type="parTrans" cxnId="{F03F8761-AC79-4451-AB2B-E47A8644CCA9}">
      <dgm:prSet custT="1"/>
      <dgm:spPr/>
      <dgm:t>
        <a:bodyPr/>
        <a:lstStyle/>
        <a:p>
          <a:endParaRPr lang="tr-TR" sz="700"/>
        </a:p>
      </dgm:t>
    </dgm:pt>
    <dgm:pt modelId="{617907F4-4A4D-465E-A2FA-8692C4CAD5C8}" type="sibTrans" cxnId="{F03F8761-AC79-4451-AB2B-E47A8644CCA9}">
      <dgm:prSet/>
      <dgm:spPr/>
      <dgm:t>
        <a:bodyPr/>
        <a:lstStyle/>
        <a:p>
          <a:endParaRPr lang="tr-TR" sz="2400"/>
        </a:p>
      </dgm:t>
    </dgm:pt>
    <dgm:pt modelId="{B556D362-77B8-4774-80D0-3D5950691D2E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tr-TR" sz="1800" b="1" dirty="0" smtClean="0"/>
            <a:t>Öneri:</a:t>
          </a:r>
          <a:endParaRPr lang="tr-TR" sz="1800" dirty="0"/>
        </a:p>
      </dgm:t>
    </dgm:pt>
    <dgm:pt modelId="{1913FE9B-CA46-4806-B9F0-DA421C485A1E}" type="parTrans" cxnId="{35151B26-1161-4DFC-82C0-E5C46E860957}">
      <dgm:prSet/>
      <dgm:spPr/>
      <dgm:t>
        <a:bodyPr/>
        <a:lstStyle/>
        <a:p>
          <a:endParaRPr lang="tr-TR" sz="2400"/>
        </a:p>
      </dgm:t>
    </dgm:pt>
    <dgm:pt modelId="{0A61877B-2C71-4542-96AF-CAF509505E8E}" type="sibTrans" cxnId="{35151B26-1161-4DFC-82C0-E5C46E860957}">
      <dgm:prSet/>
      <dgm:spPr/>
      <dgm:t>
        <a:bodyPr/>
        <a:lstStyle/>
        <a:p>
          <a:endParaRPr lang="tr-TR" sz="2400"/>
        </a:p>
      </dgm:t>
    </dgm:pt>
    <dgm:pt modelId="{32E6EA47-5549-40CB-9D19-D52507E39907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tr-TR" sz="1800" dirty="0" smtClean="0"/>
            <a:t>- Projenin uygulanabilirliği için resmi kurumların teknik olanaklarından yararlanılabilir.</a:t>
          </a:r>
        </a:p>
        <a:p>
          <a:pPr rtl="0"/>
          <a:r>
            <a:rPr lang="tr-TR" sz="1800" dirty="0" smtClean="0"/>
            <a:t>-Okulların teknik imkanları geliştirilmelidir.</a:t>
          </a:r>
          <a:endParaRPr lang="tr-TR" sz="1800" dirty="0"/>
        </a:p>
      </dgm:t>
    </dgm:pt>
    <dgm:pt modelId="{3D2CD351-D930-45D2-BAAF-69891EB47EEC}" type="parTrans" cxnId="{F0A17B5C-4B19-4D77-8FB6-01570768E37D}">
      <dgm:prSet custT="1"/>
      <dgm:spPr/>
      <dgm:t>
        <a:bodyPr/>
        <a:lstStyle/>
        <a:p>
          <a:endParaRPr lang="tr-TR" sz="700"/>
        </a:p>
      </dgm:t>
    </dgm:pt>
    <dgm:pt modelId="{41EA1221-F2F5-4F9A-84E4-F193F28D3D2C}" type="sibTrans" cxnId="{F0A17B5C-4B19-4D77-8FB6-01570768E37D}">
      <dgm:prSet/>
      <dgm:spPr/>
      <dgm:t>
        <a:bodyPr/>
        <a:lstStyle/>
        <a:p>
          <a:endParaRPr lang="tr-TR" sz="2400"/>
        </a:p>
      </dgm:t>
    </dgm:pt>
    <dgm:pt modelId="{9BC52681-CDD0-41FB-A108-714FF97B1D9C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tr-TR" sz="1800" dirty="0" smtClean="0"/>
            <a:t>- Uygulamada yaşanabilecek problemlerin üstesinden gelmede çalışmanın başında ayrıntılı bir plan yapılması önemlidir.</a:t>
          </a:r>
          <a:endParaRPr lang="en-US" sz="1800" dirty="0"/>
        </a:p>
      </dgm:t>
    </dgm:pt>
    <dgm:pt modelId="{3E3BDC72-0C18-4721-A09C-5A892314951A}" type="parTrans" cxnId="{824AF4F8-AD27-4503-B3A1-4704D002C9CE}">
      <dgm:prSet custT="1"/>
      <dgm:spPr/>
      <dgm:t>
        <a:bodyPr/>
        <a:lstStyle/>
        <a:p>
          <a:endParaRPr lang="tr-TR" sz="700"/>
        </a:p>
      </dgm:t>
    </dgm:pt>
    <dgm:pt modelId="{4F780C6C-2920-4EA3-9FDB-F387FCD5A5B0}" type="sibTrans" cxnId="{824AF4F8-AD27-4503-B3A1-4704D002C9CE}">
      <dgm:prSet/>
      <dgm:spPr/>
      <dgm:t>
        <a:bodyPr/>
        <a:lstStyle/>
        <a:p>
          <a:endParaRPr lang="tr-TR" sz="2400"/>
        </a:p>
      </dgm:t>
    </dgm:pt>
    <dgm:pt modelId="{CF45A087-65E4-4191-8602-BF5BD0F12D6E}" type="pres">
      <dgm:prSet presAssocID="{6F69E492-DB2B-4D29-BF55-4527212A5C6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906011-3199-433A-88FD-080B80489F6C}" type="pres">
      <dgm:prSet presAssocID="{DC005305-9456-4C85-A593-D4812D5A7ED6}" presName="root1" presStyleCnt="0"/>
      <dgm:spPr/>
    </dgm:pt>
    <dgm:pt modelId="{38A1A30D-1541-4994-9E4A-FAE05D737B59}" type="pres">
      <dgm:prSet presAssocID="{DC005305-9456-4C85-A593-D4812D5A7ED6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158B2D-31FB-4C58-AB2D-5E5F4BE1009C}" type="pres">
      <dgm:prSet presAssocID="{DC005305-9456-4C85-A593-D4812D5A7ED6}" presName="level2hierChild" presStyleCnt="0"/>
      <dgm:spPr/>
    </dgm:pt>
    <dgm:pt modelId="{B7BC3068-4D1F-463D-94C3-95909D723D28}" type="pres">
      <dgm:prSet presAssocID="{F2AAD347-8203-4187-B3F6-1F9EC0C3B544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2CDAF642-F56E-4DB0-B5CC-B69FBA59C2F6}" type="pres">
      <dgm:prSet presAssocID="{F2AAD347-8203-4187-B3F6-1F9EC0C3B544}" presName="connTx" presStyleLbl="parChTrans1D2" presStyleIdx="0" presStyleCnt="3"/>
      <dgm:spPr/>
      <dgm:t>
        <a:bodyPr/>
        <a:lstStyle/>
        <a:p>
          <a:endParaRPr lang="en-US"/>
        </a:p>
      </dgm:t>
    </dgm:pt>
    <dgm:pt modelId="{23380F6A-EE67-44AF-807A-4D065D1DBCA0}" type="pres">
      <dgm:prSet presAssocID="{3262FCAA-CE3B-445E-AE12-AAAF89243CAD}" presName="root2" presStyleCnt="0"/>
      <dgm:spPr/>
    </dgm:pt>
    <dgm:pt modelId="{BFA2CB26-8417-40DF-A222-A40890253CE3}" type="pres">
      <dgm:prSet presAssocID="{3262FCAA-CE3B-445E-AE12-AAAF89243CAD}" presName="LevelTwoTextNode" presStyleLbl="node2" presStyleIdx="0" presStyleCnt="3" custScaleX="1731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E1AD68-C235-4F14-8F7F-FE5ED501CBC1}" type="pres">
      <dgm:prSet presAssocID="{3262FCAA-CE3B-445E-AE12-AAAF89243CAD}" presName="level3hierChild" presStyleCnt="0"/>
      <dgm:spPr/>
    </dgm:pt>
    <dgm:pt modelId="{85205CFC-14E5-4136-81F7-2CED19691748}" type="pres">
      <dgm:prSet presAssocID="{B556D362-77B8-4774-80D0-3D5950691D2E}" presName="root1" presStyleCnt="0"/>
      <dgm:spPr/>
    </dgm:pt>
    <dgm:pt modelId="{91763AEC-D5E0-4C88-9758-E952CC880F36}" type="pres">
      <dgm:prSet presAssocID="{B556D362-77B8-4774-80D0-3D5950691D2E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D494AC-2499-47B2-AC30-1A5D2602610A}" type="pres">
      <dgm:prSet presAssocID="{B556D362-77B8-4774-80D0-3D5950691D2E}" presName="level2hierChild" presStyleCnt="0"/>
      <dgm:spPr/>
    </dgm:pt>
    <dgm:pt modelId="{058A4D6B-FA08-4582-8E6C-DC8294149F95}" type="pres">
      <dgm:prSet presAssocID="{3D2CD351-D930-45D2-BAAF-69891EB47EE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7B7F2A85-B911-43CB-B8EB-F3247DF99B81}" type="pres">
      <dgm:prSet presAssocID="{3D2CD351-D930-45D2-BAAF-69891EB47EE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E2F5F92C-98BB-4A6C-B846-0C6F28744227}" type="pres">
      <dgm:prSet presAssocID="{32E6EA47-5549-40CB-9D19-D52507E39907}" presName="root2" presStyleCnt="0"/>
      <dgm:spPr/>
    </dgm:pt>
    <dgm:pt modelId="{19DC2CD0-4CFF-4A56-B461-2A517902EFB2}" type="pres">
      <dgm:prSet presAssocID="{32E6EA47-5549-40CB-9D19-D52507E39907}" presName="LevelTwoTextNode" presStyleLbl="node2" presStyleIdx="1" presStyleCnt="3" custScaleX="1731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E7A62-1679-4E67-BAF2-3D2F2C54C194}" type="pres">
      <dgm:prSet presAssocID="{32E6EA47-5549-40CB-9D19-D52507E39907}" presName="level3hierChild" presStyleCnt="0"/>
      <dgm:spPr/>
    </dgm:pt>
    <dgm:pt modelId="{B9783A0D-1333-4A43-9422-9FD752531986}" type="pres">
      <dgm:prSet presAssocID="{3E3BDC72-0C18-4721-A09C-5A892314951A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5C779488-84E2-4FDC-A3EA-90A1745EB88E}" type="pres">
      <dgm:prSet presAssocID="{3E3BDC72-0C18-4721-A09C-5A892314951A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66C6117-737E-4A25-9AB3-4F2982B4A93A}" type="pres">
      <dgm:prSet presAssocID="{9BC52681-CDD0-41FB-A108-714FF97B1D9C}" presName="root2" presStyleCnt="0"/>
      <dgm:spPr/>
    </dgm:pt>
    <dgm:pt modelId="{F483D722-CAE2-4F5F-924B-5D92D7FA32A9}" type="pres">
      <dgm:prSet presAssocID="{9BC52681-CDD0-41FB-A108-714FF97B1D9C}" presName="LevelTwoTextNode" presStyleLbl="node2" presStyleIdx="2" presStyleCnt="3" custScaleX="1731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BC1CBD-3F54-407B-BAC7-23E3E5EB50C3}" type="pres">
      <dgm:prSet presAssocID="{9BC52681-CDD0-41FB-A108-714FF97B1D9C}" presName="level3hierChild" presStyleCnt="0"/>
      <dgm:spPr/>
    </dgm:pt>
  </dgm:ptLst>
  <dgm:cxnLst>
    <dgm:cxn modelId="{7F7F5043-B1C1-4772-812B-300C511EB21D}" type="presOf" srcId="{6F69E492-DB2B-4D29-BF55-4527212A5C67}" destId="{CF45A087-65E4-4191-8602-BF5BD0F12D6E}" srcOrd="0" destOrd="0" presId="urn:microsoft.com/office/officeart/2005/8/layout/hierarchy2"/>
    <dgm:cxn modelId="{98784769-8BD0-45CF-B50C-FB29285CAEAF}" type="presOf" srcId="{3D2CD351-D930-45D2-BAAF-69891EB47EEC}" destId="{058A4D6B-FA08-4582-8E6C-DC8294149F95}" srcOrd="0" destOrd="0" presId="urn:microsoft.com/office/officeart/2005/8/layout/hierarchy2"/>
    <dgm:cxn modelId="{94BD17DB-925A-4B53-A576-4BB23268E301}" type="presOf" srcId="{F2AAD347-8203-4187-B3F6-1F9EC0C3B544}" destId="{2CDAF642-F56E-4DB0-B5CC-B69FBA59C2F6}" srcOrd="1" destOrd="0" presId="urn:microsoft.com/office/officeart/2005/8/layout/hierarchy2"/>
    <dgm:cxn modelId="{091E5B8A-71A1-463F-86D0-319B2B6BF5A5}" type="presOf" srcId="{32E6EA47-5549-40CB-9D19-D52507E39907}" destId="{19DC2CD0-4CFF-4A56-B461-2A517902EFB2}" srcOrd="0" destOrd="0" presId="urn:microsoft.com/office/officeart/2005/8/layout/hierarchy2"/>
    <dgm:cxn modelId="{824AF4F8-AD27-4503-B3A1-4704D002C9CE}" srcId="{B556D362-77B8-4774-80D0-3D5950691D2E}" destId="{9BC52681-CDD0-41FB-A108-714FF97B1D9C}" srcOrd="1" destOrd="0" parTransId="{3E3BDC72-0C18-4721-A09C-5A892314951A}" sibTransId="{4F780C6C-2920-4EA3-9FDB-F387FCD5A5B0}"/>
    <dgm:cxn modelId="{C88F3DA7-5F2F-47C4-94CF-BD749B8BD32C}" type="presOf" srcId="{DC005305-9456-4C85-A593-D4812D5A7ED6}" destId="{38A1A30D-1541-4994-9E4A-FAE05D737B59}" srcOrd="0" destOrd="0" presId="urn:microsoft.com/office/officeart/2005/8/layout/hierarchy2"/>
    <dgm:cxn modelId="{BE0AE637-F1DC-4940-9885-F26DDD0249D7}" type="presOf" srcId="{3D2CD351-D930-45D2-BAAF-69891EB47EEC}" destId="{7B7F2A85-B911-43CB-B8EB-F3247DF99B81}" srcOrd="1" destOrd="0" presId="urn:microsoft.com/office/officeart/2005/8/layout/hierarchy2"/>
    <dgm:cxn modelId="{47DF8070-802B-4CCF-B738-66066E4FD9E2}" type="presOf" srcId="{9BC52681-CDD0-41FB-A108-714FF97B1D9C}" destId="{F483D722-CAE2-4F5F-924B-5D92D7FA32A9}" srcOrd="0" destOrd="0" presId="urn:microsoft.com/office/officeart/2005/8/layout/hierarchy2"/>
    <dgm:cxn modelId="{F03F8761-AC79-4451-AB2B-E47A8644CCA9}" srcId="{DC005305-9456-4C85-A593-D4812D5A7ED6}" destId="{3262FCAA-CE3B-445E-AE12-AAAF89243CAD}" srcOrd="0" destOrd="0" parTransId="{F2AAD347-8203-4187-B3F6-1F9EC0C3B544}" sibTransId="{617907F4-4A4D-465E-A2FA-8692C4CAD5C8}"/>
    <dgm:cxn modelId="{DC4BBC52-A26B-459A-8921-A1DA7E103745}" srcId="{6F69E492-DB2B-4D29-BF55-4527212A5C67}" destId="{DC005305-9456-4C85-A593-D4812D5A7ED6}" srcOrd="0" destOrd="0" parTransId="{AD907525-4410-4B3C-BACD-F28FE2EC2903}" sibTransId="{88BC0934-0C5B-4CBB-828B-4FD0A0A567BB}"/>
    <dgm:cxn modelId="{4114FADD-E1E8-45AE-BDBE-BE92593ACE82}" type="presOf" srcId="{F2AAD347-8203-4187-B3F6-1F9EC0C3B544}" destId="{B7BC3068-4D1F-463D-94C3-95909D723D28}" srcOrd="0" destOrd="0" presId="urn:microsoft.com/office/officeart/2005/8/layout/hierarchy2"/>
    <dgm:cxn modelId="{D319EF19-6FDB-482F-A9F5-FA1FB8F44B14}" type="presOf" srcId="{3262FCAA-CE3B-445E-AE12-AAAF89243CAD}" destId="{BFA2CB26-8417-40DF-A222-A40890253CE3}" srcOrd="0" destOrd="0" presId="urn:microsoft.com/office/officeart/2005/8/layout/hierarchy2"/>
    <dgm:cxn modelId="{35151B26-1161-4DFC-82C0-E5C46E860957}" srcId="{6F69E492-DB2B-4D29-BF55-4527212A5C67}" destId="{B556D362-77B8-4774-80D0-3D5950691D2E}" srcOrd="1" destOrd="0" parTransId="{1913FE9B-CA46-4806-B9F0-DA421C485A1E}" sibTransId="{0A61877B-2C71-4542-96AF-CAF509505E8E}"/>
    <dgm:cxn modelId="{AC7DFD50-8F27-4D90-8764-678148B9F90F}" type="presOf" srcId="{B556D362-77B8-4774-80D0-3D5950691D2E}" destId="{91763AEC-D5E0-4C88-9758-E952CC880F36}" srcOrd="0" destOrd="0" presId="urn:microsoft.com/office/officeart/2005/8/layout/hierarchy2"/>
    <dgm:cxn modelId="{F0A17B5C-4B19-4D77-8FB6-01570768E37D}" srcId="{B556D362-77B8-4774-80D0-3D5950691D2E}" destId="{32E6EA47-5549-40CB-9D19-D52507E39907}" srcOrd="0" destOrd="0" parTransId="{3D2CD351-D930-45D2-BAAF-69891EB47EEC}" sibTransId="{41EA1221-F2F5-4F9A-84E4-F193F28D3D2C}"/>
    <dgm:cxn modelId="{50CB2BFA-50DA-4E3A-9AAC-7157A98FC86D}" type="presOf" srcId="{3E3BDC72-0C18-4721-A09C-5A892314951A}" destId="{5C779488-84E2-4FDC-A3EA-90A1745EB88E}" srcOrd="1" destOrd="0" presId="urn:microsoft.com/office/officeart/2005/8/layout/hierarchy2"/>
    <dgm:cxn modelId="{EBE2F1FC-25B4-484B-B514-0C9C000B0BD7}" type="presOf" srcId="{3E3BDC72-0C18-4721-A09C-5A892314951A}" destId="{B9783A0D-1333-4A43-9422-9FD752531986}" srcOrd="0" destOrd="0" presId="urn:microsoft.com/office/officeart/2005/8/layout/hierarchy2"/>
    <dgm:cxn modelId="{6137E529-83B3-4FCE-ACC0-308B7F534AE0}" type="presParOf" srcId="{CF45A087-65E4-4191-8602-BF5BD0F12D6E}" destId="{83906011-3199-433A-88FD-080B80489F6C}" srcOrd="0" destOrd="0" presId="urn:microsoft.com/office/officeart/2005/8/layout/hierarchy2"/>
    <dgm:cxn modelId="{5CF9B454-41FE-49DE-B958-D20C2DD06CA5}" type="presParOf" srcId="{83906011-3199-433A-88FD-080B80489F6C}" destId="{38A1A30D-1541-4994-9E4A-FAE05D737B59}" srcOrd="0" destOrd="0" presId="urn:microsoft.com/office/officeart/2005/8/layout/hierarchy2"/>
    <dgm:cxn modelId="{600EF442-0E4D-47E8-BF83-CCF4DF72F824}" type="presParOf" srcId="{83906011-3199-433A-88FD-080B80489F6C}" destId="{4B158B2D-31FB-4C58-AB2D-5E5F4BE1009C}" srcOrd="1" destOrd="0" presId="urn:microsoft.com/office/officeart/2005/8/layout/hierarchy2"/>
    <dgm:cxn modelId="{4A56CEC3-6A5C-4DED-AE26-8990CC2F02F7}" type="presParOf" srcId="{4B158B2D-31FB-4C58-AB2D-5E5F4BE1009C}" destId="{B7BC3068-4D1F-463D-94C3-95909D723D28}" srcOrd="0" destOrd="0" presId="urn:microsoft.com/office/officeart/2005/8/layout/hierarchy2"/>
    <dgm:cxn modelId="{5DCA487A-DA1E-433C-B41C-325171EF0C89}" type="presParOf" srcId="{B7BC3068-4D1F-463D-94C3-95909D723D28}" destId="{2CDAF642-F56E-4DB0-B5CC-B69FBA59C2F6}" srcOrd="0" destOrd="0" presId="urn:microsoft.com/office/officeart/2005/8/layout/hierarchy2"/>
    <dgm:cxn modelId="{63B757B9-C2B0-4FEC-A040-7D035FD400B2}" type="presParOf" srcId="{4B158B2D-31FB-4C58-AB2D-5E5F4BE1009C}" destId="{23380F6A-EE67-44AF-807A-4D065D1DBCA0}" srcOrd="1" destOrd="0" presId="urn:microsoft.com/office/officeart/2005/8/layout/hierarchy2"/>
    <dgm:cxn modelId="{3F714FBA-D1B5-44EC-9BD3-C4192AD76E8E}" type="presParOf" srcId="{23380F6A-EE67-44AF-807A-4D065D1DBCA0}" destId="{BFA2CB26-8417-40DF-A222-A40890253CE3}" srcOrd="0" destOrd="0" presId="urn:microsoft.com/office/officeart/2005/8/layout/hierarchy2"/>
    <dgm:cxn modelId="{09F132BE-94FE-4D47-BE84-6A7D1DB2BA07}" type="presParOf" srcId="{23380F6A-EE67-44AF-807A-4D065D1DBCA0}" destId="{BBE1AD68-C235-4F14-8F7F-FE5ED501CBC1}" srcOrd="1" destOrd="0" presId="urn:microsoft.com/office/officeart/2005/8/layout/hierarchy2"/>
    <dgm:cxn modelId="{6FF3E56B-0E97-4F85-B396-2AA1A934B6DB}" type="presParOf" srcId="{CF45A087-65E4-4191-8602-BF5BD0F12D6E}" destId="{85205CFC-14E5-4136-81F7-2CED19691748}" srcOrd="1" destOrd="0" presId="urn:microsoft.com/office/officeart/2005/8/layout/hierarchy2"/>
    <dgm:cxn modelId="{C6983F4F-0BA1-4AE1-9AF5-5DDA506D2DEC}" type="presParOf" srcId="{85205CFC-14E5-4136-81F7-2CED19691748}" destId="{91763AEC-D5E0-4C88-9758-E952CC880F36}" srcOrd="0" destOrd="0" presId="urn:microsoft.com/office/officeart/2005/8/layout/hierarchy2"/>
    <dgm:cxn modelId="{3F58F3CD-24CD-468D-80A0-87D9F0C687E3}" type="presParOf" srcId="{85205CFC-14E5-4136-81F7-2CED19691748}" destId="{CCD494AC-2499-47B2-AC30-1A5D2602610A}" srcOrd="1" destOrd="0" presId="urn:microsoft.com/office/officeart/2005/8/layout/hierarchy2"/>
    <dgm:cxn modelId="{DE572BE8-0552-477D-916B-D3A85359ACA5}" type="presParOf" srcId="{CCD494AC-2499-47B2-AC30-1A5D2602610A}" destId="{058A4D6B-FA08-4582-8E6C-DC8294149F95}" srcOrd="0" destOrd="0" presId="urn:microsoft.com/office/officeart/2005/8/layout/hierarchy2"/>
    <dgm:cxn modelId="{D5D26211-9BD7-49BF-BBFB-E338065DD44B}" type="presParOf" srcId="{058A4D6B-FA08-4582-8E6C-DC8294149F95}" destId="{7B7F2A85-B911-43CB-B8EB-F3247DF99B81}" srcOrd="0" destOrd="0" presId="urn:microsoft.com/office/officeart/2005/8/layout/hierarchy2"/>
    <dgm:cxn modelId="{C6428735-2682-4CAA-8BB3-AADB24ADD737}" type="presParOf" srcId="{CCD494AC-2499-47B2-AC30-1A5D2602610A}" destId="{E2F5F92C-98BB-4A6C-B846-0C6F28744227}" srcOrd="1" destOrd="0" presId="urn:microsoft.com/office/officeart/2005/8/layout/hierarchy2"/>
    <dgm:cxn modelId="{7C8D8C6F-1796-405C-A54D-41F1E446D536}" type="presParOf" srcId="{E2F5F92C-98BB-4A6C-B846-0C6F28744227}" destId="{19DC2CD0-4CFF-4A56-B461-2A517902EFB2}" srcOrd="0" destOrd="0" presId="urn:microsoft.com/office/officeart/2005/8/layout/hierarchy2"/>
    <dgm:cxn modelId="{F129D6A9-A18B-40D2-BB3A-CD43049BA284}" type="presParOf" srcId="{E2F5F92C-98BB-4A6C-B846-0C6F28744227}" destId="{3A5E7A62-1679-4E67-BAF2-3D2F2C54C194}" srcOrd="1" destOrd="0" presId="urn:microsoft.com/office/officeart/2005/8/layout/hierarchy2"/>
    <dgm:cxn modelId="{38DC5C05-B057-4AD6-B7C3-7B9252B11415}" type="presParOf" srcId="{CCD494AC-2499-47B2-AC30-1A5D2602610A}" destId="{B9783A0D-1333-4A43-9422-9FD752531986}" srcOrd="2" destOrd="0" presId="urn:microsoft.com/office/officeart/2005/8/layout/hierarchy2"/>
    <dgm:cxn modelId="{CBB575DB-3898-49B5-99F0-8973B43DBE32}" type="presParOf" srcId="{B9783A0D-1333-4A43-9422-9FD752531986}" destId="{5C779488-84E2-4FDC-A3EA-90A1745EB88E}" srcOrd="0" destOrd="0" presId="urn:microsoft.com/office/officeart/2005/8/layout/hierarchy2"/>
    <dgm:cxn modelId="{C63FE445-BA16-4B7C-A49B-BAC648C3DDAC}" type="presParOf" srcId="{CCD494AC-2499-47B2-AC30-1A5D2602610A}" destId="{666C6117-737E-4A25-9AB3-4F2982B4A93A}" srcOrd="3" destOrd="0" presId="urn:microsoft.com/office/officeart/2005/8/layout/hierarchy2"/>
    <dgm:cxn modelId="{82D76CDD-D767-4C12-BBBA-0D0C9D4CE93B}" type="presParOf" srcId="{666C6117-737E-4A25-9AB3-4F2982B4A93A}" destId="{F483D722-CAE2-4F5F-924B-5D92D7FA32A9}" srcOrd="0" destOrd="0" presId="urn:microsoft.com/office/officeart/2005/8/layout/hierarchy2"/>
    <dgm:cxn modelId="{5A0BC3DC-A6EA-4BA5-BDCA-97FEC4A79028}" type="presParOf" srcId="{666C6117-737E-4A25-9AB3-4F2982B4A93A}" destId="{88BC1CBD-3F54-407B-BAC7-23E3E5EB50C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F69E492-DB2B-4D29-BF55-4527212A5C6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DC005305-9456-4C85-A593-D4812D5A7ED6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tr-TR" sz="1800" b="1" dirty="0" smtClean="0"/>
            <a:t>Yaşanabilecek sorunlar;</a:t>
          </a:r>
          <a:endParaRPr lang="tr-TR" sz="1800" dirty="0"/>
        </a:p>
      </dgm:t>
    </dgm:pt>
    <dgm:pt modelId="{AD907525-4410-4B3C-BACD-F28FE2EC2903}" type="parTrans" cxnId="{DC4BBC52-A26B-459A-8921-A1DA7E103745}">
      <dgm:prSet/>
      <dgm:spPr/>
      <dgm:t>
        <a:bodyPr/>
        <a:lstStyle/>
        <a:p>
          <a:endParaRPr lang="tr-TR" sz="2400"/>
        </a:p>
      </dgm:t>
    </dgm:pt>
    <dgm:pt modelId="{88BC0934-0C5B-4CBB-828B-4FD0A0A567BB}" type="sibTrans" cxnId="{DC4BBC52-A26B-459A-8921-A1DA7E103745}">
      <dgm:prSet/>
      <dgm:spPr/>
      <dgm:t>
        <a:bodyPr/>
        <a:lstStyle/>
        <a:p>
          <a:endParaRPr lang="tr-TR" sz="2400"/>
        </a:p>
      </dgm:t>
    </dgm:pt>
    <dgm:pt modelId="{3262FCAA-CE3B-445E-AE12-AAAF89243CAD}">
      <dgm:prSet custT="1"/>
      <dgm:spPr/>
      <dgm:t>
        <a:bodyPr/>
        <a:lstStyle/>
        <a:p>
          <a:pPr rtl="0"/>
          <a:r>
            <a:rPr lang="tr-TR" sz="1800" dirty="0" smtClean="0"/>
            <a:t>- Proje hazırlama süreci hakkında ki bilgi eksikliği;</a:t>
          </a:r>
          <a:endParaRPr lang="tr-TR" sz="1800" dirty="0"/>
        </a:p>
      </dgm:t>
    </dgm:pt>
    <dgm:pt modelId="{F2AAD347-8203-4187-B3F6-1F9EC0C3B544}" type="parTrans" cxnId="{F03F8761-AC79-4451-AB2B-E47A8644CCA9}">
      <dgm:prSet custT="1"/>
      <dgm:spPr/>
      <dgm:t>
        <a:bodyPr/>
        <a:lstStyle/>
        <a:p>
          <a:endParaRPr lang="tr-TR" sz="700"/>
        </a:p>
      </dgm:t>
    </dgm:pt>
    <dgm:pt modelId="{617907F4-4A4D-465E-A2FA-8692C4CAD5C8}" type="sibTrans" cxnId="{F03F8761-AC79-4451-AB2B-E47A8644CCA9}">
      <dgm:prSet/>
      <dgm:spPr/>
      <dgm:t>
        <a:bodyPr/>
        <a:lstStyle/>
        <a:p>
          <a:endParaRPr lang="tr-TR" sz="2400"/>
        </a:p>
      </dgm:t>
    </dgm:pt>
    <dgm:pt modelId="{B556D362-77B8-4774-80D0-3D5950691D2E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tr-TR" sz="1800" b="1" dirty="0" smtClean="0"/>
            <a:t>Öneri:</a:t>
          </a:r>
          <a:endParaRPr lang="tr-TR" sz="1800" dirty="0"/>
        </a:p>
      </dgm:t>
    </dgm:pt>
    <dgm:pt modelId="{1913FE9B-CA46-4806-B9F0-DA421C485A1E}" type="parTrans" cxnId="{35151B26-1161-4DFC-82C0-E5C46E860957}">
      <dgm:prSet/>
      <dgm:spPr/>
      <dgm:t>
        <a:bodyPr/>
        <a:lstStyle/>
        <a:p>
          <a:endParaRPr lang="tr-TR" sz="2400"/>
        </a:p>
      </dgm:t>
    </dgm:pt>
    <dgm:pt modelId="{0A61877B-2C71-4542-96AF-CAF509505E8E}" type="sibTrans" cxnId="{35151B26-1161-4DFC-82C0-E5C46E860957}">
      <dgm:prSet/>
      <dgm:spPr/>
      <dgm:t>
        <a:bodyPr/>
        <a:lstStyle/>
        <a:p>
          <a:endParaRPr lang="tr-TR" sz="2400"/>
        </a:p>
      </dgm:t>
    </dgm:pt>
    <dgm:pt modelId="{32E6EA47-5549-40CB-9D19-D52507E39907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tr-TR" sz="1800" dirty="0" smtClean="0"/>
            <a:t>- Öğretmenler lisansüstü eğitime teşvik edilmelidir</a:t>
          </a:r>
        </a:p>
        <a:p>
          <a:pPr rtl="0"/>
          <a:r>
            <a:rPr lang="tr-TR" sz="1800" dirty="0" smtClean="0"/>
            <a:t>- Öğrencilere proje hakkında bilgilendirici toplantılar düzenlenmelidir</a:t>
          </a:r>
        </a:p>
        <a:p>
          <a:pPr rtl="0"/>
          <a:r>
            <a:rPr lang="tr-TR" sz="1800" dirty="0" smtClean="0"/>
            <a:t>- Proje tabanlı çalışmalara ağırlık verilmelidir</a:t>
          </a:r>
          <a:endParaRPr lang="tr-TR" sz="1800" dirty="0"/>
        </a:p>
      </dgm:t>
    </dgm:pt>
    <dgm:pt modelId="{3D2CD351-D930-45D2-BAAF-69891EB47EEC}" type="parTrans" cxnId="{F0A17B5C-4B19-4D77-8FB6-01570768E37D}">
      <dgm:prSet custT="1"/>
      <dgm:spPr/>
      <dgm:t>
        <a:bodyPr/>
        <a:lstStyle/>
        <a:p>
          <a:endParaRPr lang="tr-TR" sz="700"/>
        </a:p>
      </dgm:t>
    </dgm:pt>
    <dgm:pt modelId="{41EA1221-F2F5-4F9A-84E4-F193F28D3D2C}" type="sibTrans" cxnId="{F0A17B5C-4B19-4D77-8FB6-01570768E37D}">
      <dgm:prSet/>
      <dgm:spPr/>
      <dgm:t>
        <a:bodyPr/>
        <a:lstStyle/>
        <a:p>
          <a:endParaRPr lang="tr-TR" sz="2400"/>
        </a:p>
      </dgm:t>
    </dgm:pt>
    <dgm:pt modelId="{CF45A087-65E4-4191-8602-BF5BD0F12D6E}" type="pres">
      <dgm:prSet presAssocID="{6F69E492-DB2B-4D29-BF55-4527212A5C6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906011-3199-433A-88FD-080B80489F6C}" type="pres">
      <dgm:prSet presAssocID="{DC005305-9456-4C85-A593-D4812D5A7ED6}" presName="root1" presStyleCnt="0"/>
      <dgm:spPr/>
    </dgm:pt>
    <dgm:pt modelId="{38A1A30D-1541-4994-9E4A-FAE05D737B59}" type="pres">
      <dgm:prSet presAssocID="{DC005305-9456-4C85-A593-D4812D5A7ED6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158B2D-31FB-4C58-AB2D-5E5F4BE1009C}" type="pres">
      <dgm:prSet presAssocID="{DC005305-9456-4C85-A593-D4812D5A7ED6}" presName="level2hierChild" presStyleCnt="0"/>
      <dgm:spPr/>
    </dgm:pt>
    <dgm:pt modelId="{B7BC3068-4D1F-463D-94C3-95909D723D28}" type="pres">
      <dgm:prSet presAssocID="{F2AAD347-8203-4187-B3F6-1F9EC0C3B54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CDAF642-F56E-4DB0-B5CC-B69FBA59C2F6}" type="pres">
      <dgm:prSet presAssocID="{F2AAD347-8203-4187-B3F6-1F9EC0C3B54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23380F6A-EE67-44AF-807A-4D065D1DBCA0}" type="pres">
      <dgm:prSet presAssocID="{3262FCAA-CE3B-445E-AE12-AAAF89243CAD}" presName="root2" presStyleCnt="0"/>
      <dgm:spPr/>
    </dgm:pt>
    <dgm:pt modelId="{BFA2CB26-8417-40DF-A222-A40890253CE3}" type="pres">
      <dgm:prSet presAssocID="{3262FCAA-CE3B-445E-AE12-AAAF89243CAD}" presName="LevelTwoTextNode" presStyleLbl="node2" presStyleIdx="0" presStyleCnt="2" custScaleX="1731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E1AD68-C235-4F14-8F7F-FE5ED501CBC1}" type="pres">
      <dgm:prSet presAssocID="{3262FCAA-CE3B-445E-AE12-AAAF89243CAD}" presName="level3hierChild" presStyleCnt="0"/>
      <dgm:spPr/>
    </dgm:pt>
    <dgm:pt modelId="{85205CFC-14E5-4136-81F7-2CED19691748}" type="pres">
      <dgm:prSet presAssocID="{B556D362-77B8-4774-80D0-3D5950691D2E}" presName="root1" presStyleCnt="0"/>
      <dgm:spPr/>
    </dgm:pt>
    <dgm:pt modelId="{91763AEC-D5E0-4C88-9758-E952CC880F36}" type="pres">
      <dgm:prSet presAssocID="{B556D362-77B8-4774-80D0-3D5950691D2E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D494AC-2499-47B2-AC30-1A5D2602610A}" type="pres">
      <dgm:prSet presAssocID="{B556D362-77B8-4774-80D0-3D5950691D2E}" presName="level2hierChild" presStyleCnt="0"/>
      <dgm:spPr/>
    </dgm:pt>
    <dgm:pt modelId="{058A4D6B-FA08-4582-8E6C-DC8294149F95}" type="pres">
      <dgm:prSet presAssocID="{3D2CD351-D930-45D2-BAAF-69891EB47EE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7B7F2A85-B911-43CB-B8EB-F3247DF99B81}" type="pres">
      <dgm:prSet presAssocID="{3D2CD351-D930-45D2-BAAF-69891EB47EE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E2F5F92C-98BB-4A6C-B846-0C6F28744227}" type="pres">
      <dgm:prSet presAssocID="{32E6EA47-5549-40CB-9D19-D52507E39907}" presName="root2" presStyleCnt="0"/>
      <dgm:spPr/>
    </dgm:pt>
    <dgm:pt modelId="{19DC2CD0-4CFF-4A56-B461-2A517902EFB2}" type="pres">
      <dgm:prSet presAssocID="{32E6EA47-5549-40CB-9D19-D52507E39907}" presName="LevelTwoTextNode" presStyleLbl="node2" presStyleIdx="1" presStyleCnt="2" custScaleX="173125" custScaleY="1845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E7A62-1679-4E67-BAF2-3D2F2C54C194}" type="pres">
      <dgm:prSet presAssocID="{32E6EA47-5549-40CB-9D19-D52507E39907}" presName="level3hierChild" presStyleCnt="0"/>
      <dgm:spPr/>
    </dgm:pt>
  </dgm:ptLst>
  <dgm:cxnLst>
    <dgm:cxn modelId="{EACAE669-6E60-4A20-9AC1-9C2DFD30B1C3}" type="presOf" srcId="{DC005305-9456-4C85-A593-D4812D5A7ED6}" destId="{38A1A30D-1541-4994-9E4A-FAE05D737B59}" srcOrd="0" destOrd="0" presId="urn:microsoft.com/office/officeart/2005/8/layout/hierarchy2"/>
    <dgm:cxn modelId="{F38690C0-A032-440C-A9EE-5FC0788358E2}" type="presOf" srcId="{3262FCAA-CE3B-445E-AE12-AAAF89243CAD}" destId="{BFA2CB26-8417-40DF-A222-A40890253CE3}" srcOrd="0" destOrd="0" presId="urn:microsoft.com/office/officeart/2005/8/layout/hierarchy2"/>
    <dgm:cxn modelId="{92461A54-95D5-433A-9690-AEF7ED5ABF63}" type="presOf" srcId="{32E6EA47-5549-40CB-9D19-D52507E39907}" destId="{19DC2CD0-4CFF-4A56-B461-2A517902EFB2}" srcOrd="0" destOrd="0" presId="urn:microsoft.com/office/officeart/2005/8/layout/hierarchy2"/>
    <dgm:cxn modelId="{F03F8761-AC79-4451-AB2B-E47A8644CCA9}" srcId="{DC005305-9456-4C85-A593-D4812D5A7ED6}" destId="{3262FCAA-CE3B-445E-AE12-AAAF89243CAD}" srcOrd="0" destOrd="0" parTransId="{F2AAD347-8203-4187-B3F6-1F9EC0C3B544}" sibTransId="{617907F4-4A4D-465E-A2FA-8692C4CAD5C8}"/>
    <dgm:cxn modelId="{DC4BBC52-A26B-459A-8921-A1DA7E103745}" srcId="{6F69E492-DB2B-4D29-BF55-4527212A5C67}" destId="{DC005305-9456-4C85-A593-D4812D5A7ED6}" srcOrd="0" destOrd="0" parTransId="{AD907525-4410-4B3C-BACD-F28FE2EC2903}" sibTransId="{88BC0934-0C5B-4CBB-828B-4FD0A0A567BB}"/>
    <dgm:cxn modelId="{CF69EE8E-D60F-4295-ADF5-2F1036C22B87}" type="presOf" srcId="{B556D362-77B8-4774-80D0-3D5950691D2E}" destId="{91763AEC-D5E0-4C88-9758-E952CC880F36}" srcOrd="0" destOrd="0" presId="urn:microsoft.com/office/officeart/2005/8/layout/hierarchy2"/>
    <dgm:cxn modelId="{CF0701C5-F6CF-48EC-A657-4288FA4C3A61}" type="presOf" srcId="{F2AAD347-8203-4187-B3F6-1F9EC0C3B544}" destId="{B7BC3068-4D1F-463D-94C3-95909D723D28}" srcOrd="0" destOrd="0" presId="urn:microsoft.com/office/officeart/2005/8/layout/hierarchy2"/>
    <dgm:cxn modelId="{35151B26-1161-4DFC-82C0-E5C46E860957}" srcId="{6F69E492-DB2B-4D29-BF55-4527212A5C67}" destId="{B556D362-77B8-4774-80D0-3D5950691D2E}" srcOrd="1" destOrd="0" parTransId="{1913FE9B-CA46-4806-B9F0-DA421C485A1E}" sibTransId="{0A61877B-2C71-4542-96AF-CAF509505E8E}"/>
    <dgm:cxn modelId="{F0A17B5C-4B19-4D77-8FB6-01570768E37D}" srcId="{B556D362-77B8-4774-80D0-3D5950691D2E}" destId="{32E6EA47-5549-40CB-9D19-D52507E39907}" srcOrd="0" destOrd="0" parTransId="{3D2CD351-D930-45D2-BAAF-69891EB47EEC}" sibTransId="{41EA1221-F2F5-4F9A-84E4-F193F28D3D2C}"/>
    <dgm:cxn modelId="{964436A7-73B8-4E86-841F-35AE08056062}" type="presOf" srcId="{3D2CD351-D930-45D2-BAAF-69891EB47EEC}" destId="{058A4D6B-FA08-4582-8E6C-DC8294149F95}" srcOrd="0" destOrd="0" presId="urn:microsoft.com/office/officeart/2005/8/layout/hierarchy2"/>
    <dgm:cxn modelId="{5D94C875-93B5-4802-8F03-1728AC3A208E}" type="presOf" srcId="{3D2CD351-D930-45D2-BAAF-69891EB47EEC}" destId="{7B7F2A85-B911-43CB-B8EB-F3247DF99B81}" srcOrd="1" destOrd="0" presId="urn:microsoft.com/office/officeart/2005/8/layout/hierarchy2"/>
    <dgm:cxn modelId="{2245EBCE-A508-417E-A3F3-B2AFC41881C2}" type="presOf" srcId="{F2AAD347-8203-4187-B3F6-1F9EC0C3B544}" destId="{2CDAF642-F56E-4DB0-B5CC-B69FBA59C2F6}" srcOrd="1" destOrd="0" presId="urn:microsoft.com/office/officeart/2005/8/layout/hierarchy2"/>
    <dgm:cxn modelId="{0D6204EB-D6BF-4E78-89C7-31793B8D96FD}" type="presOf" srcId="{6F69E492-DB2B-4D29-BF55-4527212A5C67}" destId="{CF45A087-65E4-4191-8602-BF5BD0F12D6E}" srcOrd="0" destOrd="0" presId="urn:microsoft.com/office/officeart/2005/8/layout/hierarchy2"/>
    <dgm:cxn modelId="{80681BDD-BF49-4E47-85A9-0E3416892DE0}" type="presParOf" srcId="{CF45A087-65E4-4191-8602-BF5BD0F12D6E}" destId="{83906011-3199-433A-88FD-080B80489F6C}" srcOrd="0" destOrd="0" presId="urn:microsoft.com/office/officeart/2005/8/layout/hierarchy2"/>
    <dgm:cxn modelId="{F16138A4-A3CE-4B5D-8D04-B187D25A6782}" type="presParOf" srcId="{83906011-3199-433A-88FD-080B80489F6C}" destId="{38A1A30D-1541-4994-9E4A-FAE05D737B59}" srcOrd="0" destOrd="0" presId="urn:microsoft.com/office/officeart/2005/8/layout/hierarchy2"/>
    <dgm:cxn modelId="{AD3EAA35-503B-4A58-8CC7-C5251A0D43B6}" type="presParOf" srcId="{83906011-3199-433A-88FD-080B80489F6C}" destId="{4B158B2D-31FB-4C58-AB2D-5E5F4BE1009C}" srcOrd="1" destOrd="0" presId="urn:microsoft.com/office/officeart/2005/8/layout/hierarchy2"/>
    <dgm:cxn modelId="{8840EA58-3D15-49EF-8542-275E2892D54F}" type="presParOf" srcId="{4B158B2D-31FB-4C58-AB2D-5E5F4BE1009C}" destId="{B7BC3068-4D1F-463D-94C3-95909D723D28}" srcOrd="0" destOrd="0" presId="urn:microsoft.com/office/officeart/2005/8/layout/hierarchy2"/>
    <dgm:cxn modelId="{F77D2C84-A931-4477-8EF5-0E3F9E4CB797}" type="presParOf" srcId="{B7BC3068-4D1F-463D-94C3-95909D723D28}" destId="{2CDAF642-F56E-4DB0-B5CC-B69FBA59C2F6}" srcOrd="0" destOrd="0" presId="urn:microsoft.com/office/officeart/2005/8/layout/hierarchy2"/>
    <dgm:cxn modelId="{3A2A27EB-D288-47D8-B498-774551AF24F6}" type="presParOf" srcId="{4B158B2D-31FB-4C58-AB2D-5E5F4BE1009C}" destId="{23380F6A-EE67-44AF-807A-4D065D1DBCA0}" srcOrd="1" destOrd="0" presId="urn:microsoft.com/office/officeart/2005/8/layout/hierarchy2"/>
    <dgm:cxn modelId="{D3FB9FEC-34B1-40C3-875A-1F21F1557EBA}" type="presParOf" srcId="{23380F6A-EE67-44AF-807A-4D065D1DBCA0}" destId="{BFA2CB26-8417-40DF-A222-A40890253CE3}" srcOrd="0" destOrd="0" presId="urn:microsoft.com/office/officeart/2005/8/layout/hierarchy2"/>
    <dgm:cxn modelId="{124560CD-CE97-42F6-AADB-7BB0EECB71D9}" type="presParOf" srcId="{23380F6A-EE67-44AF-807A-4D065D1DBCA0}" destId="{BBE1AD68-C235-4F14-8F7F-FE5ED501CBC1}" srcOrd="1" destOrd="0" presId="urn:microsoft.com/office/officeart/2005/8/layout/hierarchy2"/>
    <dgm:cxn modelId="{E3D17062-A144-493E-8F50-CA28D08AAE22}" type="presParOf" srcId="{CF45A087-65E4-4191-8602-BF5BD0F12D6E}" destId="{85205CFC-14E5-4136-81F7-2CED19691748}" srcOrd="1" destOrd="0" presId="urn:microsoft.com/office/officeart/2005/8/layout/hierarchy2"/>
    <dgm:cxn modelId="{1AE9CC22-6001-4BAE-B0DF-7B01D0F4E719}" type="presParOf" srcId="{85205CFC-14E5-4136-81F7-2CED19691748}" destId="{91763AEC-D5E0-4C88-9758-E952CC880F36}" srcOrd="0" destOrd="0" presId="urn:microsoft.com/office/officeart/2005/8/layout/hierarchy2"/>
    <dgm:cxn modelId="{D35EA429-1EEE-4FAA-BC58-1C281F02FE88}" type="presParOf" srcId="{85205CFC-14E5-4136-81F7-2CED19691748}" destId="{CCD494AC-2499-47B2-AC30-1A5D2602610A}" srcOrd="1" destOrd="0" presId="urn:microsoft.com/office/officeart/2005/8/layout/hierarchy2"/>
    <dgm:cxn modelId="{3D8EEF6C-86C3-4EE6-8D20-737C3FA7A874}" type="presParOf" srcId="{CCD494AC-2499-47B2-AC30-1A5D2602610A}" destId="{058A4D6B-FA08-4582-8E6C-DC8294149F95}" srcOrd="0" destOrd="0" presId="urn:microsoft.com/office/officeart/2005/8/layout/hierarchy2"/>
    <dgm:cxn modelId="{CFBD1EC2-29B8-47A0-875C-9DE3D0DF189F}" type="presParOf" srcId="{058A4D6B-FA08-4582-8E6C-DC8294149F95}" destId="{7B7F2A85-B911-43CB-B8EB-F3247DF99B81}" srcOrd="0" destOrd="0" presId="urn:microsoft.com/office/officeart/2005/8/layout/hierarchy2"/>
    <dgm:cxn modelId="{D326C3E2-68B4-4164-8E07-5C61B98A9DFA}" type="presParOf" srcId="{CCD494AC-2499-47B2-AC30-1A5D2602610A}" destId="{E2F5F92C-98BB-4A6C-B846-0C6F28744227}" srcOrd="1" destOrd="0" presId="urn:microsoft.com/office/officeart/2005/8/layout/hierarchy2"/>
    <dgm:cxn modelId="{C02246B9-924A-4FBA-A83B-D082765E3C04}" type="presParOf" srcId="{E2F5F92C-98BB-4A6C-B846-0C6F28744227}" destId="{19DC2CD0-4CFF-4A56-B461-2A517902EFB2}" srcOrd="0" destOrd="0" presId="urn:microsoft.com/office/officeart/2005/8/layout/hierarchy2"/>
    <dgm:cxn modelId="{06FDFB3B-BD97-45CD-B8F2-7A93F89BD663}" type="presParOf" srcId="{E2F5F92C-98BB-4A6C-B846-0C6F28744227}" destId="{3A5E7A62-1679-4E67-BAF2-3D2F2C54C1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F69E492-DB2B-4D29-BF55-4527212A5C6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DC005305-9456-4C85-A593-D4812D5A7ED6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tr-TR" sz="1800" b="1" dirty="0" smtClean="0"/>
            <a:t>Yaşanabilecek sorunlar;</a:t>
          </a:r>
          <a:endParaRPr lang="tr-TR" sz="1800" dirty="0"/>
        </a:p>
      </dgm:t>
    </dgm:pt>
    <dgm:pt modelId="{AD907525-4410-4B3C-BACD-F28FE2EC2903}" type="parTrans" cxnId="{DC4BBC52-A26B-459A-8921-A1DA7E103745}">
      <dgm:prSet/>
      <dgm:spPr/>
      <dgm:t>
        <a:bodyPr/>
        <a:lstStyle/>
        <a:p>
          <a:endParaRPr lang="tr-TR" sz="2400"/>
        </a:p>
      </dgm:t>
    </dgm:pt>
    <dgm:pt modelId="{88BC0934-0C5B-4CBB-828B-4FD0A0A567BB}" type="sibTrans" cxnId="{DC4BBC52-A26B-459A-8921-A1DA7E103745}">
      <dgm:prSet/>
      <dgm:spPr/>
      <dgm:t>
        <a:bodyPr/>
        <a:lstStyle/>
        <a:p>
          <a:endParaRPr lang="tr-TR" sz="2400"/>
        </a:p>
      </dgm:t>
    </dgm:pt>
    <dgm:pt modelId="{3262FCAA-CE3B-445E-AE12-AAAF89243CAD}">
      <dgm:prSet custT="1"/>
      <dgm:spPr/>
      <dgm:t>
        <a:bodyPr/>
        <a:lstStyle/>
        <a:p>
          <a:pPr rtl="0"/>
          <a:r>
            <a:rPr lang="tr-TR" sz="1800" dirty="0" smtClean="0"/>
            <a:t>- Proje hazırlamanın çok fazla zaman alması</a:t>
          </a:r>
        </a:p>
        <a:p>
          <a:pPr rtl="0"/>
          <a:r>
            <a:rPr lang="tr-TR" sz="1800" dirty="0" smtClean="0"/>
            <a:t>-Okul derslerinin aksatıldığının düşünülmesi</a:t>
          </a:r>
          <a:endParaRPr lang="tr-TR" sz="1800" dirty="0"/>
        </a:p>
      </dgm:t>
    </dgm:pt>
    <dgm:pt modelId="{F2AAD347-8203-4187-B3F6-1F9EC0C3B544}" type="parTrans" cxnId="{F03F8761-AC79-4451-AB2B-E47A8644CCA9}">
      <dgm:prSet custT="1"/>
      <dgm:spPr/>
      <dgm:t>
        <a:bodyPr/>
        <a:lstStyle/>
        <a:p>
          <a:endParaRPr lang="tr-TR" sz="700"/>
        </a:p>
      </dgm:t>
    </dgm:pt>
    <dgm:pt modelId="{617907F4-4A4D-465E-A2FA-8692C4CAD5C8}" type="sibTrans" cxnId="{F03F8761-AC79-4451-AB2B-E47A8644CCA9}">
      <dgm:prSet/>
      <dgm:spPr/>
      <dgm:t>
        <a:bodyPr/>
        <a:lstStyle/>
        <a:p>
          <a:endParaRPr lang="tr-TR" sz="2400"/>
        </a:p>
      </dgm:t>
    </dgm:pt>
    <dgm:pt modelId="{B556D362-77B8-4774-80D0-3D5950691D2E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tr-TR" sz="1800" b="1" dirty="0" smtClean="0"/>
            <a:t>Öneri:</a:t>
          </a:r>
          <a:endParaRPr lang="tr-TR" sz="1800" dirty="0"/>
        </a:p>
      </dgm:t>
    </dgm:pt>
    <dgm:pt modelId="{1913FE9B-CA46-4806-B9F0-DA421C485A1E}" type="parTrans" cxnId="{35151B26-1161-4DFC-82C0-E5C46E860957}">
      <dgm:prSet/>
      <dgm:spPr/>
      <dgm:t>
        <a:bodyPr/>
        <a:lstStyle/>
        <a:p>
          <a:endParaRPr lang="tr-TR" sz="2400"/>
        </a:p>
      </dgm:t>
    </dgm:pt>
    <dgm:pt modelId="{0A61877B-2C71-4542-96AF-CAF509505E8E}" type="sibTrans" cxnId="{35151B26-1161-4DFC-82C0-E5C46E860957}">
      <dgm:prSet/>
      <dgm:spPr/>
      <dgm:t>
        <a:bodyPr/>
        <a:lstStyle/>
        <a:p>
          <a:endParaRPr lang="tr-TR" sz="2400"/>
        </a:p>
      </dgm:t>
    </dgm:pt>
    <dgm:pt modelId="{32E6EA47-5549-40CB-9D19-D52507E39907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tr-TR" sz="1800" dirty="0" smtClean="0"/>
            <a:t>- Proje çalışması için haftanın bir günü çalışma planında düzenlenebilir.</a:t>
          </a:r>
        </a:p>
        <a:p>
          <a:pPr rtl="0"/>
          <a:r>
            <a:rPr lang="tr-TR" sz="1800" dirty="0" smtClean="0"/>
            <a:t>- Proje yaptıran öğretmenlerin ders programlarında esnek olunabilir</a:t>
          </a:r>
          <a:endParaRPr lang="tr-TR" sz="1800" dirty="0"/>
        </a:p>
      </dgm:t>
    </dgm:pt>
    <dgm:pt modelId="{3D2CD351-D930-45D2-BAAF-69891EB47EEC}" type="parTrans" cxnId="{F0A17B5C-4B19-4D77-8FB6-01570768E37D}">
      <dgm:prSet custT="1"/>
      <dgm:spPr/>
      <dgm:t>
        <a:bodyPr/>
        <a:lstStyle/>
        <a:p>
          <a:endParaRPr lang="tr-TR" sz="700"/>
        </a:p>
      </dgm:t>
    </dgm:pt>
    <dgm:pt modelId="{41EA1221-F2F5-4F9A-84E4-F193F28D3D2C}" type="sibTrans" cxnId="{F0A17B5C-4B19-4D77-8FB6-01570768E37D}">
      <dgm:prSet/>
      <dgm:spPr/>
      <dgm:t>
        <a:bodyPr/>
        <a:lstStyle/>
        <a:p>
          <a:endParaRPr lang="tr-TR" sz="2400"/>
        </a:p>
      </dgm:t>
    </dgm:pt>
    <dgm:pt modelId="{CF45A087-65E4-4191-8602-BF5BD0F12D6E}" type="pres">
      <dgm:prSet presAssocID="{6F69E492-DB2B-4D29-BF55-4527212A5C6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906011-3199-433A-88FD-080B80489F6C}" type="pres">
      <dgm:prSet presAssocID="{DC005305-9456-4C85-A593-D4812D5A7ED6}" presName="root1" presStyleCnt="0"/>
      <dgm:spPr/>
    </dgm:pt>
    <dgm:pt modelId="{38A1A30D-1541-4994-9E4A-FAE05D737B59}" type="pres">
      <dgm:prSet presAssocID="{DC005305-9456-4C85-A593-D4812D5A7ED6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158B2D-31FB-4C58-AB2D-5E5F4BE1009C}" type="pres">
      <dgm:prSet presAssocID="{DC005305-9456-4C85-A593-D4812D5A7ED6}" presName="level2hierChild" presStyleCnt="0"/>
      <dgm:spPr/>
    </dgm:pt>
    <dgm:pt modelId="{B7BC3068-4D1F-463D-94C3-95909D723D28}" type="pres">
      <dgm:prSet presAssocID="{F2AAD347-8203-4187-B3F6-1F9EC0C3B54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CDAF642-F56E-4DB0-B5CC-B69FBA59C2F6}" type="pres">
      <dgm:prSet presAssocID="{F2AAD347-8203-4187-B3F6-1F9EC0C3B54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23380F6A-EE67-44AF-807A-4D065D1DBCA0}" type="pres">
      <dgm:prSet presAssocID="{3262FCAA-CE3B-445E-AE12-AAAF89243CAD}" presName="root2" presStyleCnt="0"/>
      <dgm:spPr/>
    </dgm:pt>
    <dgm:pt modelId="{BFA2CB26-8417-40DF-A222-A40890253CE3}" type="pres">
      <dgm:prSet presAssocID="{3262FCAA-CE3B-445E-AE12-AAAF89243CAD}" presName="LevelTwoTextNode" presStyleLbl="node2" presStyleIdx="0" presStyleCnt="2" custScaleX="1731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E1AD68-C235-4F14-8F7F-FE5ED501CBC1}" type="pres">
      <dgm:prSet presAssocID="{3262FCAA-CE3B-445E-AE12-AAAF89243CAD}" presName="level3hierChild" presStyleCnt="0"/>
      <dgm:spPr/>
    </dgm:pt>
    <dgm:pt modelId="{85205CFC-14E5-4136-81F7-2CED19691748}" type="pres">
      <dgm:prSet presAssocID="{B556D362-77B8-4774-80D0-3D5950691D2E}" presName="root1" presStyleCnt="0"/>
      <dgm:spPr/>
    </dgm:pt>
    <dgm:pt modelId="{91763AEC-D5E0-4C88-9758-E952CC880F36}" type="pres">
      <dgm:prSet presAssocID="{B556D362-77B8-4774-80D0-3D5950691D2E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D494AC-2499-47B2-AC30-1A5D2602610A}" type="pres">
      <dgm:prSet presAssocID="{B556D362-77B8-4774-80D0-3D5950691D2E}" presName="level2hierChild" presStyleCnt="0"/>
      <dgm:spPr/>
    </dgm:pt>
    <dgm:pt modelId="{058A4D6B-FA08-4582-8E6C-DC8294149F95}" type="pres">
      <dgm:prSet presAssocID="{3D2CD351-D930-45D2-BAAF-69891EB47EE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7B7F2A85-B911-43CB-B8EB-F3247DF99B81}" type="pres">
      <dgm:prSet presAssocID="{3D2CD351-D930-45D2-BAAF-69891EB47EE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E2F5F92C-98BB-4A6C-B846-0C6F28744227}" type="pres">
      <dgm:prSet presAssocID="{32E6EA47-5549-40CB-9D19-D52507E39907}" presName="root2" presStyleCnt="0"/>
      <dgm:spPr/>
    </dgm:pt>
    <dgm:pt modelId="{19DC2CD0-4CFF-4A56-B461-2A517902EFB2}" type="pres">
      <dgm:prSet presAssocID="{32E6EA47-5549-40CB-9D19-D52507E39907}" presName="LevelTwoTextNode" presStyleLbl="node2" presStyleIdx="1" presStyleCnt="2" custScaleX="173125" custScaleY="1416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E7A62-1679-4E67-BAF2-3D2F2C54C194}" type="pres">
      <dgm:prSet presAssocID="{32E6EA47-5549-40CB-9D19-D52507E39907}" presName="level3hierChild" presStyleCnt="0"/>
      <dgm:spPr/>
    </dgm:pt>
  </dgm:ptLst>
  <dgm:cxnLst>
    <dgm:cxn modelId="{23DC78A1-9020-4557-B322-9B46A1371631}" type="presOf" srcId="{6F69E492-DB2B-4D29-BF55-4527212A5C67}" destId="{CF45A087-65E4-4191-8602-BF5BD0F12D6E}" srcOrd="0" destOrd="0" presId="urn:microsoft.com/office/officeart/2005/8/layout/hierarchy2"/>
    <dgm:cxn modelId="{44B71A55-24B5-4C3E-89DC-690F271A1797}" type="presOf" srcId="{F2AAD347-8203-4187-B3F6-1F9EC0C3B544}" destId="{B7BC3068-4D1F-463D-94C3-95909D723D28}" srcOrd="0" destOrd="0" presId="urn:microsoft.com/office/officeart/2005/8/layout/hierarchy2"/>
    <dgm:cxn modelId="{1564C8DB-6C52-4BC9-9E6F-E65635ABAE5F}" type="presOf" srcId="{3262FCAA-CE3B-445E-AE12-AAAF89243CAD}" destId="{BFA2CB26-8417-40DF-A222-A40890253CE3}" srcOrd="0" destOrd="0" presId="urn:microsoft.com/office/officeart/2005/8/layout/hierarchy2"/>
    <dgm:cxn modelId="{F03F8761-AC79-4451-AB2B-E47A8644CCA9}" srcId="{DC005305-9456-4C85-A593-D4812D5A7ED6}" destId="{3262FCAA-CE3B-445E-AE12-AAAF89243CAD}" srcOrd="0" destOrd="0" parTransId="{F2AAD347-8203-4187-B3F6-1F9EC0C3B544}" sibTransId="{617907F4-4A4D-465E-A2FA-8692C4CAD5C8}"/>
    <dgm:cxn modelId="{DC4BBC52-A26B-459A-8921-A1DA7E103745}" srcId="{6F69E492-DB2B-4D29-BF55-4527212A5C67}" destId="{DC005305-9456-4C85-A593-D4812D5A7ED6}" srcOrd="0" destOrd="0" parTransId="{AD907525-4410-4B3C-BACD-F28FE2EC2903}" sibTransId="{88BC0934-0C5B-4CBB-828B-4FD0A0A567BB}"/>
    <dgm:cxn modelId="{E240E2FB-0DD1-4E5C-BE03-E67CBCE1548F}" type="presOf" srcId="{DC005305-9456-4C85-A593-D4812D5A7ED6}" destId="{38A1A30D-1541-4994-9E4A-FAE05D737B59}" srcOrd="0" destOrd="0" presId="urn:microsoft.com/office/officeart/2005/8/layout/hierarchy2"/>
    <dgm:cxn modelId="{BC712167-7141-4719-A9EE-67529DFCB744}" type="presOf" srcId="{F2AAD347-8203-4187-B3F6-1F9EC0C3B544}" destId="{2CDAF642-F56E-4DB0-B5CC-B69FBA59C2F6}" srcOrd="1" destOrd="0" presId="urn:microsoft.com/office/officeart/2005/8/layout/hierarchy2"/>
    <dgm:cxn modelId="{9C29263D-2B32-432E-A172-5063FD449366}" type="presOf" srcId="{32E6EA47-5549-40CB-9D19-D52507E39907}" destId="{19DC2CD0-4CFF-4A56-B461-2A517902EFB2}" srcOrd="0" destOrd="0" presId="urn:microsoft.com/office/officeart/2005/8/layout/hierarchy2"/>
    <dgm:cxn modelId="{CEEDF15A-6642-406E-9DAB-E44AE64E91EA}" type="presOf" srcId="{3D2CD351-D930-45D2-BAAF-69891EB47EEC}" destId="{7B7F2A85-B911-43CB-B8EB-F3247DF99B81}" srcOrd="1" destOrd="0" presId="urn:microsoft.com/office/officeart/2005/8/layout/hierarchy2"/>
    <dgm:cxn modelId="{49A2E070-D3E4-4166-BA2E-6159344CB003}" type="presOf" srcId="{3D2CD351-D930-45D2-BAAF-69891EB47EEC}" destId="{058A4D6B-FA08-4582-8E6C-DC8294149F95}" srcOrd="0" destOrd="0" presId="urn:microsoft.com/office/officeart/2005/8/layout/hierarchy2"/>
    <dgm:cxn modelId="{35151B26-1161-4DFC-82C0-E5C46E860957}" srcId="{6F69E492-DB2B-4D29-BF55-4527212A5C67}" destId="{B556D362-77B8-4774-80D0-3D5950691D2E}" srcOrd="1" destOrd="0" parTransId="{1913FE9B-CA46-4806-B9F0-DA421C485A1E}" sibTransId="{0A61877B-2C71-4542-96AF-CAF509505E8E}"/>
    <dgm:cxn modelId="{F0A17B5C-4B19-4D77-8FB6-01570768E37D}" srcId="{B556D362-77B8-4774-80D0-3D5950691D2E}" destId="{32E6EA47-5549-40CB-9D19-D52507E39907}" srcOrd="0" destOrd="0" parTransId="{3D2CD351-D930-45D2-BAAF-69891EB47EEC}" sibTransId="{41EA1221-F2F5-4F9A-84E4-F193F28D3D2C}"/>
    <dgm:cxn modelId="{EF2C6C8E-2C08-42AA-ACA3-9EF1475C44CF}" type="presOf" srcId="{B556D362-77B8-4774-80D0-3D5950691D2E}" destId="{91763AEC-D5E0-4C88-9758-E952CC880F36}" srcOrd="0" destOrd="0" presId="urn:microsoft.com/office/officeart/2005/8/layout/hierarchy2"/>
    <dgm:cxn modelId="{CD4B7570-3A62-4BA7-98F2-B62719E6EF75}" type="presParOf" srcId="{CF45A087-65E4-4191-8602-BF5BD0F12D6E}" destId="{83906011-3199-433A-88FD-080B80489F6C}" srcOrd="0" destOrd="0" presId="urn:microsoft.com/office/officeart/2005/8/layout/hierarchy2"/>
    <dgm:cxn modelId="{3003E33E-53D4-4DFB-8A91-8E71ADDF0FD9}" type="presParOf" srcId="{83906011-3199-433A-88FD-080B80489F6C}" destId="{38A1A30D-1541-4994-9E4A-FAE05D737B59}" srcOrd="0" destOrd="0" presId="urn:microsoft.com/office/officeart/2005/8/layout/hierarchy2"/>
    <dgm:cxn modelId="{BCCE8E3A-C079-4F8B-81E3-05369FDE44AD}" type="presParOf" srcId="{83906011-3199-433A-88FD-080B80489F6C}" destId="{4B158B2D-31FB-4C58-AB2D-5E5F4BE1009C}" srcOrd="1" destOrd="0" presId="urn:microsoft.com/office/officeart/2005/8/layout/hierarchy2"/>
    <dgm:cxn modelId="{54C77276-3A06-4F0B-B874-764345EA1C76}" type="presParOf" srcId="{4B158B2D-31FB-4C58-AB2D-5E5F4BE1009C}" destId="{B7BC3068-4D1F-463D-94C3-95909D723D28}" srcOrd="0" destOrd="0" presId="urn:microsoft.com/office/officeart/2005/8/layout/hierarchy2"/>
    <dgm:cxn modelId="{6AF43699-481E-45C8-BE07-71F261FB5F84}" type="presParOf" srcId="{B7BC3068-4D1F-463D-94C3-95909D723D28}" destId="{2CDAF642-F56E-4DB0-B5CC-B69FBA59C2F6}" srcOrd="0" destOrd="0" presId="urn:microsoft.com/office/officeart/2005/8/layout/hierarchy2"/>
    <dgm:cxn modelId="{C32C5611-E1F0-4DF2-B6ED-DEF1A7CFB1D1}" type="presParOf" srcId="{4B158B2D-31FB-4C58-AB2D-5E5F4BE1009C}" destId="{23380F6A-EE67-44AF-807A-4D065D1DBCA0}" srcOrd="1" destOrd="0" presId="urn:microsoft.com/office/officeart/2005/8/layout/hierarchy2"/>
    <dgm:cxn modelId="{066A66F0-245E-4DEF-BE16-3CE0DDD3C6AC}" type="presParOf" srcId="{23380F6A-EE67-44AF-807A-4D065D1DBCA0}" destId="{BFA2CB26-8417-40DF-A222-A40890253CE3}" srcOrd="0" destOrd="0" presId="urn:microsoft.com/office/officeart/2005/8/layout/hierarchy2"/>
    <dgm:cxn modelId="{DA7A7000-C20C-40A8-BBF1-0930F6EDCFB6}" type="presParOf" srcId="{23380F6A-EE67-44AF-807A-4D065D1DBCA0}" destId="{BBE1AD68-C235-4F14-8F7F-FE5ED501CBC1}" srcOrd="1" destOrd="0" presId="urn:microsoft.com/office/officeart/2005/8/layout/hierarchy2"/>
    <dgm:cxn modelId="{EFA467F6-C47F-4F5B-A238-F976D750C99B}" type="presParOf" srcId="{CF45A087-65E4-4191-8602-BF5BD0F12D6E}" destId="{85205CFC-14E5-4136-81F7-2CED19691748}" srcOrd="1" destOrd="0" presId="urn:microsoft.com/office/officeart/2005/8/layout/hierarchy2"/>
    <dgm:cxn modelId="{F4D79D4B-A1B8-4627-8D2E-3743E547DEBC}" type="presParOf" srcId="{85205CFC-14E5-4136-81F7-2CED19691748}" destId="{91763AEC-D5E0-4C88-9758-E952CC880F36}" srcOrd="0" destOrd="0" presId="urn:microsoft.com/office/officeart/2005/8/layout/hierarchy2"/>
    <dgm:cxn modelId="{3E9BE69D-8FD8-4F58-87C6-0E53219D4EB4}" type="presParOf" srcId="{85205CFC-14E5-4136-81F7-2CED19691748}" destId="{CCD494AC-2499-47B2-AC30-1A5D2602610A}" srcOrd="1" destOrd="0" presId="urn:microsoft.com/office/officeart/2005/8/layout/hierarchy2"/>
    <dgm:cxn modelId="{87AC9120-0902-497C-AA24-B94FD278339C}" type="presParOf" srcId="{CCD494AC-2499-47B2-AC30-1A5D2602610A}" destId="{058A4D6B-FA08-4582-8E6C-DC8294149F95}" srcOrd="0" destOrd="0" presId="urn:microsoft.com/office/officeart/2005/8/layout/hierarchy2"/>
    <dgm:cxn modelId="{AA714428-3366-46B5-91A7-BE794892CD5A}" type="presParOf" srcId="{058A4D6B-FA08-4582-8E6C-DC8294149F95}" destId="{7B7F2A85-B911-43CB-B8EB-F3247DF99B81}" srcOrd="0" destOrd="0" presId="urn:microsoft.com/office/officeart/2005/8/layout/hierarchy2"/>
    <dgm:cxn modelId="{1FA9E495-E7F5-4D7A-971F-EAB3D25EE5D9}" type="presParOf" srcId="{CCD494AC-2499-47B2-AC30-1A5D2602610A}" destId="{E2F5F92C-98BB-4A6C-B846-0C6F28744227}" srcOrd="1" destOrd="0" presId="urn:microsoft.com/office/officeart/2005/8/layout/hierarchy2"/>
    <dgm:cxn modelId="{DD73BCA9-6DBE-49A4-ADAD-6611F3F9298E}" type="presParOf" srcId="{E2F5F92C-98BB-4A6C-B846-0C6F28744227}" destId="{19DC2CD0-4CFF-4A56-B461-2A517902EFB2}" srcOrd="0" destOrd="0" presId="urn:microsoft.com/office/officeart/2005/8/layout/hierarchy2"/>
    <dgm:cxn modelId="{80BD5046-3EE3-42BA-9468-6AEECCBB3053}" type="presParOf" srcId="{E2F5F92C-98BB-4A6C-B846-0C6F28744227}" destId="{3A5E7A62-1679-4E67-BAF2-3D2F2C54C1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F69E492-DB2B-4D29-BF55-4527212A5C6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DC005305-9456-4C85-A593-D4812D5A7ED6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tr-TR" sz="1800" b="1" dirty="0" smtClean="0"/>
            <a:t>Yaşanabilecek sorunlar;</a:t>
          </a:r>
          <a:endParaRPr lang="tr-TR" sz="1800" dirty="0"/>
        </a:p>
      </dgm:t>
    </dgm:pt>
    <dgm:pt modelId="{AD907525-4410-4B3C-BACD-F28FE2EC2903}" type="parTrans" cxnId="{DC4BBC52-A26B-459A-8921-A1DA7E103745}">
      <dgm:prSet/>
      <dgm:spPr/>
      <dgm:t>
        <a:bodyPr/>
        <a:lstStyle/>
        <a:p>
          <a:endParaRPr lang="tr-TR" sz="2400"/>
        </a:p>
      </dgm:t>
    </dgm:pt>
    <dgm:pt modelId="{88BC0934-0C5B-4CBB-828B-4FD0A0A567BB}" type="sibTrans" cxnId="{DC4BBC52-A26B-459A-8921-A1DA7E103745}">
      <dgm:prSet/>
      <dgm:spPr/>
      <dgm:t>
        <a:bodyPr/>
        <a:lstStyle/>
        <a:p>
          <a:endParaRPr lang="tr-TR" sz="2400"/>
        </a:p>
      </dgm:t>
    </dgm:pt>
    <dgm:pt modelId="{3262FCAA-CE3B-445E-AE12-AAAF89243CAD}">
      <dgm:prSet custT="1"/>
      <dgm:spPr/>
      <dgm:t>
        <a:bodyPr/>
        <a:lstStyle/>
        <a:p>
          <a:pPr rtl="0"/>
          <a:r>
            <a:rPr lang="tr-TR" sz="1800" dirty="0" smtClean="0"/>
            <a:t>- YGS sınavlarından dolayı projelere ilgisiz olunması</a:t>
          </a:r>
          <a:endParaRPr lang="tr-TR" sz="1800" dirty="0"/>
        </a:p>
      </dgm:t>
    </dgm:pt>
    <dgm:pt modelId="{F2AAD347-8203-4187-B3F6-1F9EC0C3B544}" type="parTrans" cxnId="{F03F8761-AC79-4451-AB2B-E47A8644CCA9}">
      <dgm:prSet custT="1"/>
      <dgm:spPr/>
      <dgm:t>
        <a:bodyPr/>
        <a:lstStyle/>
        <a:p>
          <a:endParaRPr lang="tr-TR" sz="700"/>
        </a:p>
      </dgm:t>
    </dgm:pt>
    <dgm:pt modelId="{617907F4-4A4D-465E-A2FA-8692C4CAD5C8}" type="sibTrans" cxnId="{F03F8761-AC79-4451-AB2B-E47A8644CCA9}">
      <dgm:prSet/>
      <dgm:spPr/>
      <dgm:t>
        <a:bodyPr/>
        <a:lstStyle/>
        <a:p>
          <a:endParaRPr lang="tr-TR" sz="2400"/>
        </a:p>
      </dgm:t>
    </dgm:pt>
    <dgm:pt modelId="{B556D362-77B8-4774-80D0-3D5950691D2E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tr-TR" sz="1800" b="1" dirty="0" smtClean="0"/>
            <a:t>Öneri:</a:t>
          </a:r>
          <a:endParaRPr lang="tr-TR" sz="1800" dirty="0"/>
        </a:p>
      </dgm:t>
    </dgm:pt>
    <dgm:pt modelId="{1913FE9B-CA46-4806-B9F0-DA421C485A1E}" type="parTrans" cxnId="{35151B26-1161-4DFC-82C0-E5C46E860957}">
      <dgm:prSet/>
      <dgm:spPr/>
      <dgm:t>
        <a:bodyPr/>
        <a:lstStyle/>
        <a:p>
          <a:endParaRPr lang="tr-TR" sz="2400"/>
        </a:p>
      </dgm:t>
    </dgm:pt>
    <dgm:pt modelId="{0A61877B-2C71-4542-96AF-CAF509505E8E}" type="sibTrans" cxnId="{35151B26-1161-4DFC-82C0-E5C46E860957}">
      <dgm:prSet/>
      <dgm:spPr/>
      <dgm:t>
        <a:bodyPr/>
        <a:lstStyle/>
        <a:p>
          <a:endParaRPr lang="tr-TR" sz="2400"/>
        </a:p>
      </dgm:t>
    </dgm:pt>
    <dgm:pt modelId="{32E6EA47-5549-40CB-9D19-D52507E39907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tr-TR" sz="1800" dirty="0" smtClean="0"/>
            <a:t>- Öğrencileri projelere teşvik edici etkinlikler yapılmalıdır</a:t>
          </a:r>
        </a:p>
        <a:p>
          <a:pPr rtl="0"/>
          <a:r>
            <a:rPr lang="tr-TR" sz="1800" dirty="0" smtClean="0"/>
            <a:t>- Proje çalışmasının özellikle son sınıf dışındaki öğrencilerle yürütülmesi sağlanabilir.</a:t>
          </a:r>
          <a:endParaRPr lang="tr-TR" sz="1800" dirty="0"/>
        </a:p>
      </dgm:t>
    </dgm:pt>
    <dgm:pt modelId="{3D2CD351-D930-45D2-BAAF-69891EB47EEC}" type="parTrans" cxnId="{F0A17B5C-4B19-4D77-8FB6-01570768E37D}">
      <dgm:prSet custT="1"/>
      <dgm:spPr/>
      <dgm:t>
        <a:bodyPr/>
        <a:lstStyle/>
        <a:p>
          <a:endParaRPr lang="tr-TR" sz="700"/>
        </a:p>
      </dgm:t>
    </dgm:pt>
    <dgm:pt modelId="{41EA1221-F2F5-4F9A-84E4-F193F28D3D2C}" type="sibTrans" cxnId="{F0A17B5C-4B19-4D77-8FB6-01570768E37D}">
      <dgm:prSet/>
      <dgm:spPr/>
      <dgm:t>
        <a:bodyPr/>
        <a:lstStyle/>
        <a:p>
          <a:endParaRPr lang="tr-TR" sz="2400"/>
        </a:p>
      </dgm:t>
    </dgm:pt>
    <dgm:pt modelId="{CF45A087-65E4-4191-8602-BF5BD0F12D6E}" type="pres">
      <dgm:prSet presAssocID="{6F69E492-DB2B-4D29-BF55-4527212A5C6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906011-3199-433A-88FD-080B80489F6C}" type="pres">
      <dgm:prSet presAssocID="{DC005305-9456-4C85-A593-D4812D5A7ED6}" presName="root1" presStyleCnt="0"/>
      <dgm:spPr/>
    </dgm:pt>
    <dgm:pt modelId="{38A1A30D-1541-4994-9E4A-FAE05D737B59}" type="pres">
      <dgm:prSet presAssocID="{DC005305-9456-4C85-A593-D4812D5A7ED6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158B2D-31FB-4C58-AB2D-5E5F4BE1009C}" type="pres">
      <dgm:prSet presAssocID="{DC005305-9456-4C85-A593-D4812D5A7ED6}" presName="level2hierChild" presStyleCnt="0"/>
      <dgm:spPr/>
    </dgm:pt>
    <dgm:pt modelId="{B7BC3068-4D1F-463D-94C3-95909D723D28}" type="pres">
      <dgm:prSet presAssocID="{F2AAD347-8203-4187-B3F6-1F9EC0C3B54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CDAF642-F56E-4DB0-B5CC-B69FBA59C2F6}" type="pres">
      <dgm:prSet presAssocID="{F2AAD347-8203-4187-B3F6-1F9EC0C3B54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23380F6A-EE67-44AF-807A-4D065D1DBCA0}" type="pres">
      <dgm:prSet presAssocID="{3262FCAA-CE3B-445E-AE12-AAAF89243CAD}" presName="root2" presStyleCnt="0"/>
      <dgm:spPr/>
    </dgm:pt>
    <dgm:pt modelId="{BFA2CB26-8417-40DF-A222-A40890253CE3}" type="pres">
      <dgm:prSet presAssocID="{3262FCAA-CE3B-445E-AE12-AAAF89243CAD}" presName="LevelTwoTextNode" presStyleLbl="node2" presStyleIdx="0" presStyleCnt="2" custScaleX="1731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E1AD68-C235-4F14-8F7F-FE5ED501CBC1}" type="pres">
      <dgm:prSet presAssocID="{3262FCAA-CE3B-445E-AE12-AAAF89243CAD}" presName="level3hierChild" presStyleCnt="0"/>
      <dgm:spPr/>
    </dgm:pt>
    <dgm:pt modelId="{85205CFC-14E5-4136-81F7-2CED19691748}" type="pres">
      <dgm:prSet presAssocID="{B556D362-77B8-4774-80D0-3D5950691D2E}" presName="root1" presStyleCnt="0"/>
      <dgm:spPr/>
    </dgm:pt>
    <dgm:pt modelId="{91763AEC-D5E0-4C88-9758-E952CC880F36}" type="pres">
      <dgm:prSet presAssocID="{B556D362-77B8-4774-80D0-3D5950691D2E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D494AC-2499-47B2-AC30-1A5D2602610A}" type="pres">
      <dgm:prSet presAssocID="{B556D362-77B8-4774-80D0-3D5950691D2E}" presName="level2hierChild" presStyleCnt="0"/>
      <dgm:spPr/>
    </dgm:pt>
    <dgm:pt modelId="{058A4D6B-FA08-4582-8E6C-DC8294149F95}" type="pres">
      <dgm:prSet presAssocID="{3D2CD351-D930-45D2-BAAF-69891EB47EE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7B7F2A85-B911-43CB-B8EB-F3247DF99B81}" type="pres">
      <dgm:prSet presAssocID="{3D2CD351-D930-45D2-BAAF-69891EB47EE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E2F5F92C-98BB-4A6C-B846-0C6F28744227}" type="pres">
      <dgm:prSet presAssocID="{32E6EA47-5549-40CB-9D19-D52507E39907}" presName="root2" presStyleCnt="0"/>
      <dgm:spPr/>
    </dgm:pt>
    <dgm:pt modelId="{19DC2CD0-4CFF-4A56-B461-2A517902EFB2}" type="pres">
      <dgm:prSet presAssocID="{32E6EA47-5549-40CB-9D19-D52507E39907}" presName="LevelTwoTextNode" presStyleLbl="node2" presStyleIdx="1" presStyleCnt="2" custScaleX="173125" custScaleY="120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E7A62-1679-4E67-BAF2-3D2F2C54C194}" type="pres">
      <dgm:prSet presAssocID="{32E6EA47-5549-40CB-9D19-D52507E39907}" presName="level3hierChild" presStyleCnt="0"/>
      <dgm:spPr/>
    </dgm:pt>
  </dgm:ptLst>
  <dgm:cxnLst>
    <dgm:cxn modelId="{F03F8761-AC79-4451-AB2B-E47A8644CCA9}" srcId="{DC005305-9456-4C85-A593-D4812D5A7ED6}" destId="{3262FCAA-CE3B-445E-AE12-AAAF89243CAD}" srcOrd="0" destOrd="0" parTransId="{F2AAD347-8203-4187-B3F6-1F9EC0C3B544}" sibTransId="{617907F4-4A4D-465E-A2FA-8692C4CAD5C8}"/>
    <dgm:cxn modelId="{2B1BD8D4-79DE-4988-AEB0-1D71519E6830}" type="presOf" srcId="{6F69E492-DB2B-4D29-BF55-4527212A5C67}" destId="{CF45A087-65E4-4191-8602-BF5BD0F12D6E}" srcOrd="0" destOrd="0" presId="urn:microsoft.com/office/officeart/2005/8/layout/hierarchy2"/>
    <dgm:cxn modelId="{20AA4F31-52F6-42AB-B8F7-B1E55B72ACB2}" type="presOf" srcId="{B556D362-77B8-4774-80D0-3D5950691D2E}" destId="{91763AEC-D5E0-4C88-9758-E952CC880F36}" srcOrd="0" destOrd="0" presId="urn:microsoft.com/office/officeart/2005/8/layout/hierarchy2"/>
    <dgm:cxn modelId="{DC4BBC52-A26B-459A-8921-A1DA7E103745}" srcId="{6F69E492-DB2B-4D29-BF55-4527212A5C67}" destId="{DC005305-9456-4C85-A593-D4812D5A7ED6}" srcOrd="0" destOrd="0" parTransId="{AD907525-4410-4B3C-BACD-F28FE2EC2903}" sibTransId="{88BC0934-0C5B-4CBB-828B-4FD0A0A567BB}"/>
    <dgm:cxn modelId="{35151B26-1161-4DFC-82C0-E5C46E860957}" srcId="{6F69E492-DB2B-4D29-BF55-4527212A5C67}" destId="{B556D362-77B8-4774-80D0-3D5950691D2E}" srcOrd="1" destOrd="0" parTransId="{1913FE9B-CA46-4806-B9F0-DA421C485A1E}" sibTransId="{0A61877B-2C71-4542-96AF-CAF509505E8E}"/>
    <dgm:cxn modelId="{511C1A35-C0C7-48A4-8F82-456C162573B8}" type="presOf" srcId="{3D2CD351-D930-45D2-BAAF-69891EB47EEC}" destId="{7B7F2A85-B911-43CB-B8EB-F3247DF99B81}" srcOrd="1" destOrd="0" presId="urn:microsoft.com/office/officeart/2005/8/layout/hierarchy2"/>
    <dgm:cxn modelId="{E2C4A081-8194-4837-B611-7ACD6FF610EA}" type="presOf" srcId="{32E6EA47-5549-40CB-9D19-D52507E39907}" destId="{19DC2CD0-4CFF-4A56-B461-2A517902EFB2}" srcOrd="0" destOrd="0" presId="urn:microsoft.com/office/officeart/2005/8/layout/hierarchy2"/>
    <dgm:cxn modelId="{F150F5F3-E69E-4B9D-B004-DC54D6DB00AE}" type="presOf" srcId="{F2AAD347-8203-4187-B3F6-1F9EC0C3B544}" destId="{2CDAF642-F56E-4DB0-B5CC-B69FBA59C2F6}" srcOrd="1" destOrd="0" presId="urn:microsoft.com/office/officeart/2005/8/layout/hierarchy2"/>
    <dgm:cxn modelId="{400FD7AC-26FB-46C2-AE29-F1F8E0513AD3}" type="presOf" srcId="{3262FCAA-CE3B-445E-AE12-AAAF89243CAD}" destId="{BFA2CB26-8417-40DF-A222-A40890253CE3}" srcOrd="0" destOrd="0" presId="urn:microsoft.com/office/officeart/2005/8/layout/hierarchy2"/>
    <dgm:cxn modelId="{CAB26429-9548-439A-9C09-BC1771188BA0}" type="presOf" srcId="{3D2CD351-D930-45D2-BAAF-69891EB47EEC}" destId="{058A4D6B-FA08-4582-8E6C-DC8294149F95}" srcOrd="0" destOrd="0" presId="urn:microsoft.com/office/officeart/2005/8/layout/hierarchy2"/>
    <dgm:cxn modelId="{AED23EB0-CE13-4050-944A-18692F044893}" type="presOf" srcId="{F2AAD347-8203-4187-B3F6-1F9EC0C3B544}" destId="{B7BC3068-4D1F-463D-94C3-95909D723D28}" srcOrd="0" destOrd="0" presId="urn:microsoft.com/office/officeart/2005/8/layout/hierarchy2"/>
    <dgm:cxn modelId="{59F926C7-7078-4330-8BBB-2F9587C84877}" type="presOf" srcId="{DC005305-9456-4C85-A593-D4812D5A7ED6}" destId="{38A1A30D-1541-4994-9E4A-FAE05D737B59}" srcOrd="0" destOrd="0" presId="urn:microsoft.com/office/officeart/2005/8/layout/hierarchy2"/>
    <dgm:cxn modelId="{F0A17B5C-4B19-4D77-8FB6-01570768E37D}" srcId="{B556D362-77B8-4774-80D0-3D5950691D2E}" destId="{32E6EA47-5549-40CB-9D19-D52507E39907}" srcOrd="0" destOrd="0" parTransId="{3D2CD351-D930-45D2-BAAF-69891EB47EEC}" sibTransId="{41EA1221-F2F5-4F9A-84E4-F193F28D3D2C}"/>
    <dgm:cxn modelId="{22AF9EC5-E5B1-4F5F-9409-B9088E65365F}" type="presParOf" srcId="{CF45A087-65E4-4191-8602-BF5BD0F12D6E}" destId="{83906011-3199-433A-88FD-080B80489F6C}" srcOrd="0" destOrd="0" presId="urn:microsoft.com/office/officeart/2005/8/layout/hierarchy2"/>
    <dgm:cxn modelId="{706AA1F9-2AC8-4BE1-9127-9DBF8F3096F3}" type="presParOf" srcId="{83906011-3199-433A-88FD-080B80489F6C}" destId="{38A1A30D-1541-4994-9E4A-FAE05D737B59}" srcOrd="0" destOrd="0" presId="urn:microsoft.com/office/officeart/2005/8/layout/hierarchy2"/>
    <dgm:cxn modelId="{D016E855-40B4-41BD-9BB4-8BCC44B26EBA}" type="presParOf" srcId="{83906011-3199-433A-88FD-080B80489F6C}" destId="{4B158B2D-31FB-4C58-AB2D-5E5F4BE1009C}" srcOrd="1" destOrd="0" presId="urn:microsoft.com/office/officeart/2005/8/layout/hierarchy2"/>
    <dgm:cxn modelId="{DB11B4CB-01D1-4468-B7DF-87DA1A748568}" type="presParOf" srcId="{4B158B2D-31FB-4C58-AB2D-5E5F4BE1009C}" destId="{B7BC3068-4D1F-463D-94C3-95909D723D28}" srcOrd="0" destOrd="0" presId="urn:microsoft.com/office/officeart/2005/8/layout/hierarchy2"/>
    <dgm:cxn modelId="{55F0E1E5-3F17-48A0-80B8-8A138DA2B5D6}" type="presParOf" srcId="{B7BC3068-4D1F-463D-94C3-95909D723D28}" destId="{2CDAF642-F56E-4DB0-B5CC-B69FBA59C2F6}" srcOrd="0" destOrd="0" presId="urn:microsoft.com/office/officeart/2005/8/layout/hierarchy2"/>
    <dgm:cxn modelId="{E6E3C8AB-3C55-4D91-985A-4C29C0D993DA}" type="presParOf" srcId="{4B158B2D-31FB-4C58-AB2D-5E5F4BE1009C}" destId="{23380F6A-EE67-44AF-807A-4D065D1DBCA0}" srcOrd="1" destOrd="0" presId="urn:microsoft.com/office/officeart/2005/8/layout/hierarchy2"/>
    <dgm:cxn modelId="{02A3ED6C-CE4D-490D-B5CF-08A9A388D603}" type="presParOf" srcId="{23380F6A-EE67-44AF-807A-4D065D1DBCA0}" destId="{BFA2CB26-8417-40DF-A222-A40890253CE3}" srcOrd="0" destOrd="0" presId="urn:microsoft.com/office/officeart/2005/8/layout/hierarchy2"/>
    <dgm:cxn modelId="{C04E2783-CDAA-45F1-88CE-2390180A5432}" type="presParOf" srcId="{23380F6A-EE67-44AF-807A-4D065D1DBCA0}" destId="{BBE1AD68-C235-4F14-8F7F-FE5ED501CBC1}" srcOrd="1" destOrd="0" presId="urn:microsoft.com/office/officeart/2005/8/layout/hierarchy2"/>
    <dgm:cxn modelId="{A1FDA223-3CE5-43CD-A192-57D1906E37B0}" type="presParOf" srcId="{CF45A087-65E4-4191-8602-BF5BD0F12D6E}" destId="{85205CFC-14E5-4136-81F7-2CED19691748}" srcOrd="1" destOrd="0" presId="urn:microsoft.com/office/officeart/2005/8/layout/hierarchy2"/>
    <dgm:cxn modelId="{17417ACF-6876-4F0F-BD27-7B45EE42036E}" type="presParOf" srcId="{85205CFC-14E5-4136-81F7-2CED19691748}" destId="{91763AEC-D5E0-4C88-9758-E952CC880F36}" srcOrd="0" destOrd="0" presId="urn:microsoft.com/office/officeart/2005/8/layout/hierarchy2"/>
    <dgm:cxn modelId="{8F991CF5-1030-48B4-B6AF-DA009C8A2CD3}" type="presParOf" srcId="{85205CFC-14E5-4136-81F7-2CED19691748}" destId="{CCD494AC-2499-47B2-AC30-1A5D2602610A}" srcOrd="1" destOrd="0" presId="urn:microsoft.com/office/officeart/2005/8/layout/hierarchy2"/>
    <dgm:cxn modelId="{9B325521-5577-4E30-8D5B-45DA63A230BA}" type="presParOf" srcId="{CCD494AC-2499-47B2-AC30-1A5D2602610A}" destId="{058A4D6B-FA08-4582-8E6C-DC8294149F95}" srcOrd="0" destOrd="0" presId="urn:microsoft.com/office/officeart/2005/8/layout/hierarchy2"/>
    <dgm:cxn modelId="{3DA3BB1B-263F-4F05-AF65-EBA4046B8D27}" type="presParOf" srcId="{058A4D6B-FA08-4582-8E6C-DC8294149F95}" destId="{7B7F2A85-B911-43CB-B8EB-F3247DF99B81}" srcOrd="0" destOrd="0" presId="urn:microsoft.com/office/officeart/2005/8/layout/hierarchy2"/>
    <dgm:cxn modelId="{F59FEBB7-3572-4807-B3CF-BD94E851945B}" type="presParOf" srcId="{CCD494AC-2499-47B2-AC30-1A5D2602610A}" destId="{E2F5F92C-98BB-4A6C-B846-0C6F28744227}" srcOrd="1" destOrd="0" presId="urn:microsoft.com/office/officeart/2005/8/layout/hierarchy2"/>
    <dgm:cxn modelId="{9D1D0F9A-1183-4D11-AA1E-8466631A5721}" type="presParOf" srcId="{E2F5F92C-98BB-4A6C-B846-0C6F28744227}" destId="{19DC2CD0-4CFF-4A56-B461-2A517902EFB2}" srcOrd="0" destOrd="0" presId="urn:microsoft.com/office/officeart/2005/8/layout/hierarchy2"/>
    <dgm:cxn modelId="{11BB4A47-9E41-418A-8C38-19C4CDB9B9AE}" type="presParOf" srcId="{E2F5F92C-98BB-4A6C-B846-0C6F28744227}" destId="{3A5E7A62-1679-4E67-BAF2-3D2F2C54C1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BD26C9-B0BA-4386-A6B8-C08D092A2979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tr-TR"/>
        </a:p>
      </dgm:t>
    </dgm:pt>
    <dgm:pt modelId="{ECA3A1D5-DDB4-4D74-8426-F0CE597C6630}">
      <dgm:prSet phldrT="[Metin]" custT="1"/>
      <dgm:spPr/>
      <dgm:t>
        <a:bodyPr/>
        <a:lstStyle/>
        <a:p>
          <a:r>
            <a:rPr lang="tr-TR" sz="2000" b="0" dirty="0" smtClean="0"/>
            <a:t>2</a:t>
          </a:r>
          <a:endParaRPr lang="tr-TR" sz="2000" b="0" dirty="0"/>
        </a:p>
      </dgm:t>
    </dgm:pt>
    <dgm:pt modelId="{24BFB004-E00A-46CC-BDF3-80E3CD6901F1}" type="parTrans" cxnId="{2CC8B8E8-B1D2-4AA6-BABA-E1669DCEF129}">
      <dgm:prSet/>
      <dgm:spPr/>
      <dgm:t>
        <a:bodyPr/>
        <a:lstStyle/>
        <a:p>
          <a:endParaRPr lang="tr-TR" b="0"/>
        </a:p>
      </dgm:t>
    </dgm:pt>
    <dgm:pt modelId="{5E6A5BD5-21F3-4A88-BEA4-3B4959805EA7}" type="sibTrans" cxnId="{2CC8B8E8-B1D2-4AA6-BABA-E1669DCEF129}">
      <dgm:prSet/>
      <dgm:spPr/>
      <dgm:t>
        <a:bodyPr/>
        <a:lstStyle/>
        <a:p>
          <a:endParaRPr lang="tr-TR" b="0"/>
        </a:p>
      </dgm:t>
    </dgm:pt>
    <dgm:pt modelId="{CBBA6B07-2E04-46D7-9FE2-EECE33CCB3F8}">
      <dgm:prSet phldrT="[Metin]" custT="1"/>
      <dgm:spPr/>
      <dgm:t>
        <a:bodyPr/>
        <a:lstStyle/>
        <a:p>
          <a:r>
            <a:rPr lang="tr-TR" sz="2000" b="0" dirty="0" smtClean="0"/>
            <a:t>3</a:t>
          </a:r>
          <a:endParaRPr lang="tr-TR" sz="2000" b="0" dirty="0"/>
        </a:p>
      </dgm:t>
    </dgm:pt>
    <dgm:pt modelId="{517C635E-770B-4E2A-9609-E84182544847}" type="parTrans" cxnId="{4272CF03-BF43-4B18-8231-C3C1E1EF4B93}">
      <dgm:prSet/>
      <dgm:spPr/>
      <dgm:t>
        <a:bodyPr/>
        <a:lstStyle/>
        <a:p>
          <a:endParaRPr lang="tr-TR" b="0"/>
        </a:p>
      </dgm:t>
    </dgm:pt>
    <dgm:pt modelId="{45E5B830-2B19-4221-B0A7-5B9CD1530A9F}" type="sibTrans" cxnId="{4272CF03-BF43-4B18-8231-C3C1E1EF4B93}">
      <dgm:prSet/>
      <dgm:spPr/>
      <dgm:t>
        <a:bodyPr/>
        <a:lstStyle/>
        <a:p>
          <a:endParaRPr lang="tr-TR" b="0"/>
        </a:p>
      </dgm:t>
    </dgm:pt>
    <dgm:pt modelId="{3F4E2355-A0E9-401C-80F6-2F00B08AE86D}">
      <dgm:prSet phldrT="[Metin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tr-TR" sz="2000" b="0" dirty="0" smtClean="0"/>
            <a:t>Amaç ve Hedeflerinizi Belirleyin </a:t>
          </a:r>
        </a:p>
      </dgm:t>
    </dgm:pt>
    <dgm:pt modelId="{6F473163-B9E3-40CA-B7B4-8B3157DC81E0}" type="parTrans" cxnId="{F7A8308B-803A-4505-B1AD-727D8A5AFE59}">
      <dgm:prSet/>
      <dgm:spPr/>
      <dgm:t>
        <a:bodyPr/>
        <a:lstStyle/>
        <a:p>
          <a:endParaRPr lang="tr-TR" b="0"/>
        </a:p>
      </dgm:t>
    </dgm:pt>
    <dgm:pt modelId="{42A6BCAA-68F4-4EC8-860E-A1D4BD1C9392}" type="sibTrans" cxnId="{F7A8308B-803A-4505-B1AD-727D8A5AFE59}">
      <dgm:prSet/>
      <dgm:spPr/>
      <dgm:t>
        <a:bodyPr/>
        <a:lstStyle/>
        <a:p>
          <a:endParaRPr lang="tr-TR" b="0"/>
        </a:p>
      </dgm:t>
    </dgm:pt>
    <dgm:pt modelId="{B384F781-58EA-4EAB-856B-55D9854C8CEB}">
      <dgm:prSet custT="1"/>
      <dgm:spPr/>
      <dgm:t>
        <a:bodyPr/>
        <a:lstStyle/>
        <a:p>
          <a:r>
            <a:rPr lang="tr-TR" sz="2000" b="0" dirty="0" smtClean="0"/>
            <a:t>4</a:t>
          </a:r>
          <a:endParaRPr lang="tr-TR" sz="2000" b="0" dirty="0"/>
        </a:p>
      </dgm:t>
    </dgm:pt>
    <dgm:pt modelId="{5C0B85A8-5094-4DBF-AF33-EEFE5FD85B03}" type="parTrans" cxnId="{7FED38E0-7B14-49AE-9FA5-874E9B5EC43F}">
      <dgm:prSet/>
      <dgm:spPr/>
      <dgm:t>
        <a:bodyPr/>
        <a:lstStyle/>
        <a:p>
          <a:endParaRPr lang="tr-TR" b="0"/>
        </a:p>
      </dgm:t>
    </dgm:pt>
    <dgm:pt modelId="{02AE01D1-43F8-4074-8E16-B20C450EEAEA}" type="sibTrans" cxnId="{7FED38E0-7B14-49AE-9FA5-874E9B5EC43F}">
      <dgm:prSet/>
      <dgm:spPr/>
      <dgm:t>
        <a:bodyPr/>
        <a:lstStyle/>
        <a:p>
          <a:endParaRPr lang="tr-TR" b="0"/>
        </a:p>
      </dgm:t>
    </dgm:pt>
    <dgm:pt modelId="{DCF1C8E8-30DF-4729-8E28-2ABDC9AB6883}">
      <dgm:prSet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tr-TR" sz="2000" b="0" dirty="0" smtClean="0"/>
            <a:t>Hedef kitle/ortaklar/paydaşlarınızı Belirleyin </a:t>
          </a:r>
        </a:p>
      </dgm:t>
    </dgm:pt>
    <dgm:pt modelId="{6CCF4D7E-EEBB-4070-B099-059DA32556CD}" type="parTrans" cxnId="{4C62443D-97B9-4AF7-BB2E-9BC57EE8D100}">
      <dgm:prSet/>
      <dgm:spPr/>
      <dgm:t>
        <a:bodyPr/>
        <a:lstStyle/>
        <a:p>
          <a:endParaRPr lang="tr-TR" b="0"/>
        </a:p>
      </dgm:t>
    </dgm:pt>
    <dgm:pt modelId="{707236F0-D60A-4D0D-B327-628519F5CBB0}" type="sibTrans" cxnId="{4C62443D-97B9-4AF7-BB2E-9BC57EE8D100}">
      <dgm:prSet/>
      <dgm:spPr/>
      <dgm:t>
        <a:bodyPr/>
        <a:lstStyle/>
        <a:p>
          <a:endParaRPr lang="tr-TR" b="0"/>
        </a:p>
      </dgm:t>
    </dgm:pt>
    <dgm:pt modelId="{3E5F06AA-6DC1-4B69-AC7D-65EF4A08E232}">
      <dgm:prSet custT="1"/>
      <dgm:spPr/>
      <dgm:t>
        <a:bodyPr/>
        <a:lstStyle/>
        <a:p>
          <a:r>
            <a:rPr lang="tr-TR" sz="2000" b="0" dirty="0" smtClean="0"/>
            <a:t>5</a:t>
          </a:r>
          <a:endParaRPr lang="tr-TR" sz="2000" b="0" dirty="0"/>
        </a:p>
      </dgm:t>
    </dgm:pt>
    <dgm:pt modelId="{A51754F7-5E3F-406E-8708-D8C8046ED3F0}" type="parTrans" cxnId="{46F1CAC6-6531-45DD-A3DF-058937386C57}">
      <dgm:prSet/>
      <dgm:spPr/>
      <dgm:t>
        <a:bodyPr/>
        <a:lstStyle/>
        <a:p>
          <a:endParaRPr lang="tr-TR" b="0"/>
        </a:p>
      </dgm:t>
    </dgm:pt>
    <dgm:pt modelId="{365CBE54-C96A-4B4A-A79C-90853AABC340}" type="sibTrans" cxnId="{46F1CAC6-6531-45DD-A3DF-058937386C57}">
      <dgm:prSet/>
      <dgm:spPr/>
      <dgm:t>
        <a:bodyPr/>
        <a:lstStyle/>
        <a:p>
          <a:endParaRPr lang="tr-TR" b="0"/>
        </a:p>
      </dgm:t>
    </dgm:pt>
    <dgm:pt modelId="{6D6C5A81-FAF1-4CAA-BE61-0D1EDFCD7229}">
      <dgm:prSet custT="1"/>
      <dgm:spPr/>
      <dgm:t>
        <a:bodyPr/>
        <a:lstStyle/>
        <a:p>
          <a:r>
            <a:rPr lang="tr-TR" sz="2000" b="0" dirty="0" smtClean="0"/>
            <a:t>6</a:t>
          </a:r>
          <a:endParaRPr lang="tr-TR" sz="2000" b="0" dirty="0"/>
        </a:p>
      </dgm:t>
    </dgm:pt>
    <dgm:pt modelId="{FCAF14A5-39F4-4C46-9749-1AF26CBBDC1B}" type="parTrans" cxnId="{1EB2DCC6-4CE6-4CC3-AFFD-3B92E736BB88}">
      <dgm:prSet/>
      <dgm:spPr/>
      <dgm:t>
        <a:bodyPr/>
        <a:lstStyle/>
        <a:p>
          <a:endParaRPr lang="tr-TR" b="0"/>
        </a:p>
      </dgm:t>
    </dgm:pt>
    <dgm:pt modelId="{B0472EFF-9A1E-47D1-B9CC-18A02C0D25A6}" type="sibTrans" cxnId="{1EB2DCC6-4CE6-4CC3-AFFD-3B92E736BB88}">
      <dgm:prSet/>
      <dgm:spPr/>
      <dgm:t>
        <a:bodyPr/>
        <a:lstStyle/>
        <a:p>
          <a:endParaRPr lang="tr-TR" b="0"/>
        </a:p>
      </dgm:t>
    </dgm:pt>
    <dgm:pt modelId="{C92A9D77-A55D-40BD-855D-B7AEEC390221}">
      <dgm:prSet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tr-TR" sz="2000" b="0" dirty="0" smtClean="0"/>
            <a:t>Fırsat ve Riskler Belirleyin </a:t>
          </a:r>
        </a:p>
      </dgm:t>
    </dgm:pt>
    <dgm:pt modelId="{362EA60E-EF6A-446B-847A-87D28D70076E}" type="parTrans" cxnId="{B6BB87EC-C681-4BC2-8B7F-6E23CED3B048}">
      <dgm:prSet/>
      <dgm:spPr/>
      <dgm:t>
        <a:bodyPr/>
        <a:lstStyle/>
        <a:p>
          <a:endParaRPr lang="tr-TR" b="0"/>
        </a:p>
      </dgm:t>
    </dgm:pt>
    <dgm:pt modelId="{DB6884D8-54A3-4744-8F02-86573753FA99}" type="sibTrans" cxnId="{B6BB87EC-C681-4BC2-8B7F-6E23CED3B048}">
      <dgm:prSet/>
      <dgm:spPr/>
      <dgm:t>
        <a:bodyPr/>
        <a:lstStyle/>
        <a:p>
          <a:endParaRPr lang="tr-TR" b="0"/>
        </a:p>
      </dgm:t>
    </dgm:pt>
    <dgm:pt modelId="{0ECD2E49-2008-4322-8D20-F564BE9C535D}">
      <dgm:prSet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tr-TR" sz="2000" b="0" dirty="0" smtClean="0"/>
            <a:t>Proje Aktiviteleri &amp; Zaman Planınızı Oluşturun  </a:t>
          </a:r>
        </a:p>
      </dgm:t>
    </dgm:pt>
    <dgm:pt modelId="{080E3793-5019-4CB1-BE4E-2FFA2257CF1F}" type="parTrans" cxnId="{2B5E6C23-10CC-49C3-ABE8-1827A0C062F8}">
      <dgm:prSet/>
      <dgm:spPr/>
      <dgm:t>
        <a:bodyPr/>
        <a:lstStyle/>
        <a:p>
          <a:endParaRPr lang="tr-TR" b="0"/>
        </a:p>
      </dgm:t>
    </dgm:pt>
    <dgm:pt modelId="{98251998-F60E-417B-820A-50A96400C4AD}" type="sibTrans" cxnId="{2B5E6C23-10CC-49C3-ABE8-1827A0C062F8}">
      <dgm:prSet/>
      <dgm:spPr/>
      <dgm:t>
        <a:bodyPr/>
        <a:lstStyle/>
        <a:p>
          <a:endParaRPr lang="tr-TR" b="0"/>
        </a:p>
      </dgm:t>
    </dgm:pt>
    <dgm:pt modelId="{104E93CD-5818-45A2-A92F-44A7168CE93F}">
      <dgm:prSet custT="1"/>
      <dgm:spPr/>
      <dgm:t>
        <a:bodyPr/>
        <a:lstStyle/>
        <a:p>
          <a:r>
            <a:rPr lang="tr-TR" sz="2000" b="0" dirty="0" smtClean="0"/>
            <a:t>7</a:t>
          </a:r>
          <a:endParaRPr lang="tr-TR" sz="2000" b="0" dirty="0"/>
        </a:p>
      </dgm:t>
    </dgm:pt>
    <dgm:pt modelId="{3AB6228F-8125-4F1B-8C38-506B50D0018F}" type="parTrans" cxnId="{421029BD-D89D-45EB-8F20-6977D2A0930E}">
      <dgm:prSet/>
      <dgm:spPr/>
      <dgm:t>
        <a:bodyPr/>
        <a:lstStyle/>
        <a:p>
          <a:endParaRPr lang="tr-TR" b="0"/>
        </a:p>
      </dgm:t>
    </dgm:pt>
    <dgm:pt modelId="{D1C6ABB3-FAB2-4872-80EE-97FA6FB1D335}" type="sibTrans" cxnId="{421029BD-D89D-45EB-8F20-6977D2A0930E}">
      <dgm:prSet/>
      <dgm:spPr/>
      <dgm:t>
        <a:bodyPr/>
        <a:lstStyle/>
        <a:p>
          <a:endParaRPr lang="tr-TR" b="0"/>
        </a:p>
      </dgm:t>
    </dgm:pt>
    <dgm:pt modelId="{59E1F01B-42B4-478A-B690-7B920E85C59E}">
      <dgm:prSet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tr-TR" sz="2000" b="0" dirty="0" smtClean="0"/>
            <a:t>Beklenen Sonuçlar Belirleyin </a:t>
          </a:r>
        </a:p>
      </dgm:t>
    </dgm:pt>
    <dgm:pt modelId="{12A48FBB-44E1-443E-9F00-C1BDA37EA8C7}" type="parTrans" cxnId="{E6EB4BB9-FF1E-47FC-AFB4-75D403599E44}">
      <dgm:prSet/>
      <dgm:spPr/>
      <dgm:t>
        <a:bodyPr/>
        <a:lstStyle/>
        <a:p>
          <a:endParaRPr lang="tr-TR" b="0"/>
        </a:p>
      </dgm:t>
    </dgm:pt>
    <dgm:pt modelId="{B33A84A1-1E3C-4472-A13C-D4C4C5E1CB40}" type="sibTrans" cxnId="{E6EB4BB9-FF1E-47FC-AFB4-75D403599E44}">
      <dgm:prSet/>
      <dgm:spPr/>
      <dgm:t>
        <a:bodyPr/>
        <a:lstStyle/>
        <a:p>
          <a:endParaRPr lang="tr-TR" b="0"/>
        </a:p>
      </dgm:t>
    </dgm:pt>
    <dgm:pt modelId="{D61ED119-8EE5-4F56-BD61-ED0234DD01BC}">
      <dgm:prSet custT="1"/>
      <dgm:spPr/>
      <dgm:t>
        <a:bodyPr/>
        <a:lstStyle/>
        <a:p>
          <a:r>
            <a:rPr lang="tr-TR" sz="2000" b="0" dirty="0" smtClean="0"/>
            <a:t>8</a:t>
          </a:r>
          <a:endParaRPr lang="tr-TR" sz="2000" b="0" dirty="0"/>
        </a:p>
      </dgm:t>
    </dgm:pt>
    <dgm:pt modelId="{319A5174-4BA0-4EA2-B369-E3E5B11E343B}" type="parTrans" cxnId="{DDBA4674-D078-44A2-9328-1BB44F7CDEA1}">
      <dgm:prSet/>
      <dgm:spPr/>
      <dgm:t>
        <a:bodyPr/>
        <a:lstStyle/>
        <a:p>
          <a:endParaRPr lang="tr-TR" b="0"/>
        </a:p>
      </dgm:t>
    </dgm:pt>
    <dgm:pt modelId="{19071FA5-F490-454D-9468-615E922C55E4}" type="sibTrans" cxnId="{DDBA4674-D078-44A2-9328-1BB44F7CDEA1}">
      <dgm:prSet/>
      <dgm:spPr/>
      <dgm:t>
        <a:bodyPr/>
        <a:lstStyle/>
        <a:p>
          <a:endParaRPr lang="tr-TR" b="0"/>
        </a:p>
      </dgm:t>
    </dgm:pt>
    <dgm:pt modelId="{EB6C1CCB-DE65-4523-BCB4-7B9207215F74}">
      <dgm:prSet custT="1"/>
      <dgm:spPr/>
      <dgm:t>
        <a:bodyPr/>
        <a:lstStyle/>
        <a:p>
          <a:r>
            <a:rPr lang="tr-TR" sz="2000" b="0" dirty="0" smtClean="0"/>
            <a:t>9</a:t>
          </a:r>
          <a:endParaRPr lang="tr-TR" sz="2000" b="0" dirty="0"/>
        </a:p>
      </dgm:t>
    </dgm:pt>
    <dgm:pt modelId="{D4C85D70-97B9-495A-B8FD-EF39E481AC32}" type="parTrans" cxnId="{84DB9ABA-99A5-4C89-8EAD-AC50C2C625B7}">
      <dgm:prSet/>
      <dgm:spPr/>
      <dgm:t>
        <a:bodyPr/>
        <a:lstStyle/>
        <a:p>
          <a:endParaRPr lang="tr-TR" b="0"/>
        </a:p>
      </dgm:t>
    </dgm:pt>
    <dgm:pt modelId="{16188130-DC6C-48D9-AEA9-60052AC6B551}" type="sibTrans" cxnId="{84DB9ABA-99A5-4C89-8EAD-AC50C2C625B7}">
      <dgm:prSet/>
      <dgm:spPr/>
      <dgm:t>
        <a:bodyPr/>
        <a:lstStyle/>
        <a:p>
          <a:endParaRPr lang="tr-TR" b="0"/>
        </a:p>
      </dgm:t>
    </dgm:pt>
    <dgm:pt modelId="{1E91E951-5E88-440B-A506-B33F5A6B4F6E}">
      <dgm:prSet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tr-TR" sz="2000" b="0" dirty="0" smtClean="0"/>
            <a:t>İzleme &amp; Değerlendirme  Planınızı Oluşturun </a:t>
          </a:r>
        </a:p>
      </dgm:t>
    </dgm:pt>
    <dgm:pt modelId="{D55F8818-F477-470E-9641-C76AC58BEFA4}" type="parTrans" cxnId="{A4213601-BEF1-4D0D-BA54-8E3643FC1C2B}">
      <dgm:prSet/>
      <dgm:spPr/>
      <dgm:t>
        <a:bodyPr/>
        <a:lstStyle/>
        <a:p>
          <a:endParaRPr lang="tr-TR" b="0"/>
        </a:p>
      </dgm:t>
    </dgm:pt>
    <dgm:pt modelId="{6846DB42-DFED-44A7-9EE3-4B2A8A30ED82}" type="sibTrans" cxnId="{A4213601-BEF1-4D0D-BA54-8E3643FC1C2B}">
      <dgm:prSet/>
      <dgm:spPr/>
      <dgm:t>
        <a:bodyPr/>
        <a:lstStyle/>
        <a:p>
          <a:endParaRPr lang="tr-TR" b="0"/>
        </a:p>
      </dgm:t>
    </dgm:pt>
    <dgm:pt modelId="{2B067BD5-6914-403B-9211-C67871257894}">
      <dgm:prSet custT="1"/>
      <dgm:spPr/>
      <dgm:t>
        <a:bodyPr/>
        <a:lstStyle/>
        <a:p>
          <a:r>
            <a:rPr lang="tr-TR" sz="2000" b="0" dirty="0" smtClean="0"/>
            <a:t>Bütçe Oluşturun</a:t>
          </a:r>
          <a:endParaRPr lang="tr-TR" sz="2000" b="0" dirty="0"/>
        </a:p>
      </dgm:t>
    </dgm:pt>
    <dgm:pt modelId="{DA860363-B150-42C4-9DC1-29E50695E3E9}" type="parTrans" cxnId="{AE813614-6F4A-444E-9633-988F61496F0C}">
      <dgm:prSet/>
      <dgm:spPr/>
      <dgm:t>
        <a:bodyPr/>
        <a:lstStyle/>
        <a:p>
          <a:endParaRPr lang="tr-TR" b="0"/>
        </a:p>
      </dgm:t>
    </dgm:pt>
    <dgm:pt modelId="{87B640FE-D6C7-46F3-857B-4025512FA849}" type="sibTrans" cxnId="{AE813614-6F4A-444E-9633-988F61496F0C}">
      <dgm:prSet/>
      <dgm:spPr/>
      <dgm:t>
        <a:bodyPr/>
        <a:lstStyle/>
        <a:p>
          <a:endParaRPr lang="tr-TR" b="0"/>
        </a:p>
      </dgm:t>
    </dgm:pt>
    <dgm:pt modelId="{BDD751CA-2B14-4515-8F26-88B396EA8CF4}">
      <dgm:prSet phldrT="[Metin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tr-TR" sz="2000" b="0" dirty="0" smtClean="0"/>
            <a:t>Sorunun Derinine İnin</a:t>
          </a:r>
        </a:p>
      </dgm:t>
    </dgm:pt>
    <dgm:pt modelId="{9C73FEEC-31F8-482E-BA3A-E3509CD921B8}" type="sibTrans" cxnId="{483561F1-FF09-4505-8B50-E96C14B458EB}">
      <dgm:prSet/>
      <dgm:spPr/>
      <dgm:t>
        <a:bodyPr/>
        <a:lstStyle/>
        <a:p>
          <a:endParaRPr lang="tr-TR" b="0"/>
        </a:p>
      </dgm:t>
    </dgm:pt>
    <dgm:pt modelId="{19BAC64E-4426-436F-B3B9-F5A433D83B55}" type="parTrans" cxnId="{483561F1-FF09-4505-8B50-E96C14B458EB}">
      <dgm:prSet/>
      <dgm:spPr/>
      <dgm:t>
        <a:bodyPr/>
        <a:lstStyle/>
        <a:p>
          <a:endParaRPr lang="tr-TR" b="0"/>
        </a:p>
      </dgm:t>
    </dgm:pt>
    <dgm:pt modelId="{B213CE2B-3211-4DEE-B665-E91EE290E19A}">
      <dgm:prSet phldrT="[Metin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tr-TR" sz="2000" b="0" dirty="0" smtClean="0"/>
            <a:t>Proje Fikrinizi Belirleyin </a:t>
          </a:r>
        </a:p>
      </dgm:t>
    </dgm:pt>
    <dgm:pt modelId="{1BAA5EFD-E507-4FC1-8736-CD570C2E68E8}" type="sibTrans" cxnId="{AAE388FA-BED1-409A-A8F6-07E8ABE9C9DB}">
      <dgm:prSet/>
      <dgm:spPr/>
      <dgm:t>
        <a:bodyPr/>
        <a:lstStyle/>
        <a:p>
          <a:endParaRPr lang="tr-TR" b="0"/>
        </a:p>
      </dgm:t>
    </dgm:pt>
    <dgm:pt modelId="{B45007B7-DD40-4F84-898E-02448C427186}" type="parTrans" cxnId="{AAE388FA-BED1-409A-A8F6-07E8ABE9C9DB}">
      <dgm:prSet/>
      <dgm:spPr/>
      <dgm:t>
        <a:bodyPr/>
        <a:lstStyle/>
        <a:p>
          <a:endParaRPr lang="tr-TR" b="0"/>
        </a:p>
      </dgm:t>
    </dgm:pt>
    <dgm:pt modelId="{FC739616-671F-4301-ADA8-E7AE6F609964}">
      <dgm:prSet phldrT="[Metin]" custT="1"/>
      <dgm:spPr/>
      <dgm:t>
        <a:bodyPr/>
        <a:lstStyle/>
        <a:p>
          <a:r>
            <a:rPr lang="tr-TR" sz="2000" b="0" dirty="0" smtClean="0"/>
            <a:t>1</a:t>
          </a:r>
          <a:endParaRPr lang="tr-TR" sz="2000" b="0" dirty="0"/>
        </a:p>
      </dgm:t>
    </dgm:pt>
    <dgm:pt modelId="{24A3D1C8-FA47-4D40-8DE8-1F4131C5BB26}" type="sibTrans" cxnId="{A4A05C12-827F-4B45-8214-48CCCEFFFDF2}">
      <dgm:prSet/>
      <dgm:spPr/>
      <dgm:t>
        <a:bodyPr/>
        <a:lstStyle/>
        <a:p>
          <a:endParaRPr lang="tr-TR" b="0"/>
        </a:p>
      </dgm:t>
    </dgm:pt>
    <dgm:pt modelId="{27D723A2-F0E8-4B39-964C-8BAC196B0684}" type="parTrans" cxnId="{A4A05C12-827F-4B45-8214-48CCCEFFFDF2}">
      <dgm:prSet/>
      <dgm:spPr/>
      <dgm:t>
        <a:bodyPr/>
        <a:lstStyle/>
        <a:p>
          <a:endParaRPr lang="tr-TR" b="0"/>
        </a:p>
      </dgm:t>
    </dgm:pt>
    <dgm:pt modelId="{3A3024A1-5572-4EF3-8076-960A80CDEE77}" type="pres">
      <dgm:prSet presAssocID="{5FBD26C9-B0BA-4386-A6B8-C08D092A297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D90E7C3F-1600-4137-AAE0-D2F484E404B2}" type="pres">
      <dgm:prSet presAssocID="{FC739616-671F-4301-ADA8-E7AE6F609964}" presName="linNode" presStyleCnt="0"/>
      <dgm:spPr/>
    </dgm:pt>
    <dgm:pt modelId="{36C7DCEF-47F3-40C4-AC0E-97B90ED67475}" type="pres">
      <dgm:prSet presAssocID="{FC739616-671F-4301-ADA8-E7AE6F609964}" presName="parentText" presStyleLbl="node1" presStyleIdx="0" presStyleCnt="9" custScaleX="2248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E57F428-0735-4CDD-BAEE-2D9F1DC5CBEB}" type="pres">
      <dgm:prSet presAssocID="{FC739616-671F-4301-ADA8-E7AE6F609964}" presName="descendantText" presStyleLbl="alignAccFollowNode1" presStyleIdx="0" presStyleCnt="9" custScaleX="13539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B6F7C89-1BFB-4A43-A12A-52D375A52CD7}" type="pres">
      <dgm:prSet presAssocID="{24A3D1C8-FA47-4D40-8DE8-1F4131C5BB26}" presName="sp" presStyleCnt="0"/>
      <dgm:spPr/>
    </dgm:pt>
    <dgm:pt modelId="{BAF3637F-E2C9-4E10-8AA4-C7B822B1910B}" type="pres">
      <dgm:prSet presAssocID="{ECA3A1D5-DDB4-4D74-8426-F0CE597C6630}" presName="linNode" presStyleCnt="0"/>
      <dgm:spPr/>
    </dgm:pt>
    <dgm:pt modelId="{A805FCF1-DEC0-4342-A13B-F12847A1663A}" type="pres">
      <dgm:prSet presAssocID="{ECA3A1D5-DDB4-4D74-8426-F0CE597C6630}" presName="parentText" presStyleLbl="node1" presStyleIdx="1" presStyleCnt="9" custScaleX="2248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DAA0331-7233-4462-B5F4-23CE25151B08}" type="pres">
      <dgm:prSet presAssocID="{ECA3A1D5-DDB4-4D74-8426-F0CE597C6630}" presName="descendantText" presStyleLbl="alignAccFollowNode1" presStyleIdx="1" presStyleCnt="9" custScaleX="13539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F9EDE5D-1524-4738-966B-0227413198CD}" type="pres">
      <dgm:prSet presAssocID="{5E6A5BD5-21F3-4A88-BEA4-3B4959805EA7}" presName="sp" presStyleCnt="0"/>
      <dgm:spPr/>
    </dgm:pt>
    <dgm:pt modelId="{CC22C253-9F96-41ED-874C-D1BEF9F0166B}" type="pres">
      <dgm:prSet presAssocID="{CBBA6B07-2E04-46D7-9FE2-EECE33CCB3F8}" presName="linNode" presStyleCnt="0"/>
      <dgm:spPr/>
    </dgm:pt>
    <dgm:pt modelId="{863C63C4-A2DC-4096-A07D-AA08CCD5A023}" type="pres">
      <dgm:prSet presAssocID="{CBBA6B07-2E04-46D7-9FE2-EECE33CCB3F8}" presName="parentText" presStyleLbl="node1" presStyleIdx="2" presStyleCnt="9" custScaleX="2248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72EC0EB-6156-4FC0-A988-5F301BBA3DE0}" type="pres">
      <dgm:prSet presAssocID="{CBBA6B07-2E04-46D7-9FE2-EECE33CCB3F8}" presName="descendantText" presStyleLbl="alignAccFollowNode1" presStyleIdx="2" presStyleCnt="9" custScaleX="13539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2EA73AD-BD80-4D8A-80DA-D3A3B4AC873D}" type="pres">
      <dgm:prSet presAssocID="{45E5B830-2B19-4221-B0A7-5B9CD1530A9F}" presName="sp" presStyleCnt="0"/>
      <dgm:spPr/>
    </dgm:pt>
    <dgm:pt modelId="{45FCDF5E-71ED-4025-9178-E684B675F631}" type="pres">
      <dgm:prSet presAssocID="{B384F781-58EA-4EAB-856B-55D9854C8CEB}" presName="linNode" presStyleCnt="0"/>
      <dgm:spPr/>
    </dgm:pt>
    <dgm:pt modelId="{6EE01BBA-E428-4DCD-ABB4-B0A446B38F17}" type="pres">
      <dgm:prSet presAssocID="{B384F781-58EA-4EAB-856B-55D9854C8CEB}" presName="parentText" presStyleLbl="node1" presStyleIdx="3" presStyleCnt="9" custScaleX="2248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F8BAD3E-8285-440A-AD37-E038DC472357}" type="pres">
      <dgm:prSet presAssocID="{B384F781-58EA-4EAB-856B-55D9854C8CEB}" presName="descendantText" presStyleLbl="alignAccFollowNode1" presStyleIdx="3" presStyleCnt="9" custScaleX="13539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FAE2F89-DE52-4801-ADDA-F05FE9F3DA05}" type="pres">
      <dgm:prSet presAssocID="{02AE01D1-43F8-4074-8E16-B20C450EEAEA}" presName="sp" presStyleCnt="0"/>
      <dgm:spPr/>
    </dgm:pt>
    <dgm:pt modelId="{7E058070-FF72-4DFC-B949-056F4685F530}" type="pres">
      <dgm:prSet presAssocID="{3E5F06AA-6DC1-4B69-AC7D-65EF4A08E232}" presName="linNode" presStyleCnt="0"/>
      <dgm:spPr/>
    </dgm:pt>
    <dgm:pt modelId="{86721128-6454-4A52-BFF7-27256009FFB6}" type="pres">
      <dgm:prSet presAssocID="{3E5F06AA-6DC1-4B69-AC7D-65EF4A08E232}" presName="parentText" presStyleLbl="node1" presStyleIdx="4" presStyleCnt="9" custScaleX="2248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B0E892F-5227-4B5A-999A-89F4A0242AF7}" type="pres">
      <dgm:prSet presAssocID="{3E5F06AA-6DC1-4B69-AC7D-65EF4A08E232}" presName="descendantText" presStyleLbl="alignAccFollowNode1" presStyleIdx="4" presStyleCnt="9" custScaleX="13539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425C149-59FC-41EB-90E6-84702AC2930A}" type="pres">
      <dgm:prSet presAssocID="{365CBE54-C96A-4B4A-A79C-90853AABC340}" presName="sp" presStyleCnt="0"/>
      <dgm:spPr/>
    </dgm:pt>
    <dgm:pt modelId="{0E3B5368-60F7-46FB-9A31-CC0B661D4145}" type="pres">
      <dgm:prSet presAssocID="{6D6C5A81-FAF1-4CAA-BE61-0D1EDFCD7229}" presName="linNode" presStyleCnt="0"/>
      <dgm:spPr/>
    </dgm:pt>
    <dgm:pt modelId="{E0CEEDBE-9A20-4F6C-B091-75F42B470BCC}" type="pres">
      <dgm:prSet presAssocID="{6D6C5A81-FAF1-4CAA-BE61-0D1EDFCD7229}" presName="parentText" presStyleLbl="node1" presStyleIdx="5" presStyleCnt="9" custScaleX="2248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32B4DFA-8578-4A66-8C18-62E4F6909439}" type="pres">
      <dgm:prSet presAssocID="{6D6C5A81-FAF1-4CAA-BE61-0D1EDFCD7229}" presName="descendantText" presStyleLbl="alignAccFollowNode1" presStyleIdx="5" presStyleCnt="9" custScaleX="13539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D43777C-3FA1-4B35-9F32-490BCDE19ADC}" type="pres">
      <dgm:prSet presAssocID="{B0472EFF-9A1E-47D1-B9CC-18A02C0D25A6}" presName="sp" presStyleCnt="0"/>
      <dgm:spPr/>
    </dgm:pt>
    <dgm:pt modelId="{522ADAFD-4996-4CE5-848C-3115F55066CA}" type="pres">
      <dgm:prSet presAssocID="{104E93CD-5818-45A2-A92F-44A7168CE93F}" presName="linNode" presStyleCnt="0"/>
      <dgm:spPr/>
    </dgm:pt>
    <dgm:pt modelId="{67B456A2-3729-40B4-90E9-FCE8C6B315CB}" type="pres">
      <dgm:prSet presAssocID="{104E93CD-5818-45A2-A92F-44A7168CE93F}" presName="parentText" presStyleLbl="node1" presStyleIdx="6" presStyleCnt="9" custScaleX="2248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C42B813-10CF-4C90-89A7-0D939E8AC2E0}" type="pres">
      <dgm:prSet presAssocID="{104E93CD-5818-45A2-A92F-44A7168CE93F}" presName="descendantText" presStyleLbl="alignAccFollowNode1" presStyleIdx="6" presStyleCnt="9" custScaleX="13539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8247A5F-597F-4B99-AC64-0A98F57181D9}" type="pres">
      <dgm:prSet presAssocID="{D1C6ABB3-FAB2-4872-80EE-97FA6FB1D335}" presName="sp" presStyleCnt="0"/>
      <dgm:spPr/>
    </dgm:pt>
    <dgm:pt modelId="{9523C628-70ED-49B6-98EF-C4C7709DB058}" type="pres">
      <dgm:prSet presAssocID="{D61ED119-8EE5-4F56-BD61-ED0234DD01BC}" presName="linNode" presStyleCnt="0"/>
      <dgm:spPr/>
    </dgm:pt>
    <dgm:pt modelId="{5D79707D-2DE5-458E-B542-D3A4BDF1B2FB}" type="pres">
      <dgm:prSet presAssocID="{D61ED119-8EE5-4F56-BD61-ED0234DD01BC}" presName="parentText" presStyleLbl="node1" presStyleIdx="7" presStyleCnt="9" custScaleX="2248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FB7BB1A-FFDF-4650-9B43-EF4E264DF82C}" type="pres">
      <dgm:prSet presAssocID="{D61ED119-8EE5-4F56-BD61-ED0234DD01BC}" presName="descendantText" presStyleLbl="alignAccFollowNode1" presStyleIdx="7" presStyleCnt="9" custScaleX="13539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CBCB0E5-9EFA-43C7-B31C-BBF3E0078B94}" type="pres">
      <dgm:prSet presAssocID="{19071FA5-F490-454D-9468-615E922C55E4}" presName="sp" presStyleCnt="0"/>
      <dgm:spPr/>
    </dgm:pt>
    <dgm:pt modelId="{C4820480-551B-4436-B1A2-55991EE97EA7}" type="pres">
      <dgm:prSet presAssocID="{EB6C1CCB-DE65-4523-BCB4-7B9207215F74}" presName="linNode" presStyleCnt="0"/>
      <dgm:spPr/>
    </dgm:pt>
    <dgm:pt modelId="{486065D8-06A5-4635-A28C-1970F4A7D57E}" type="pres">
      <dgm:prSet presAssocID="{EB6C1CCB-DE65-4523-BCB4-7B9207215F74}" presName="parentText" presStyleLbl="node1" presStyleIdx="8" presStyleCnt="9" custScaleX="2248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0A72A7F-21A1-4AFE-AB1B-CEE808F25E63}" type="pres">
      <dgm:prSet presAssocID="{EB6C1CCB-DE65-4523-BCB4-7B9207215F74}" presName="descendantText" presStyleLbl="alignAccFollowNode1" presStyleIdx="8" presStyleCnt="9" custScaleX="135390" custLinFactNeighborX="0" custLinFactNeighborY="-92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1EB2DCC6-4CE6-4CC3-AFFD-3B92E736BB88}" srcId="{5FBD26C9-B0BA-4386-A6B8-C08D092A2979}" destId="{6D6C5A81-FAF1-4CAA-BE61-0D1EDFCD7229}" srcOrd="5" destOrd="0" parTransId="{FCAF14A5-39F4-4C46-9749-1AF26CBBDC1B}" sibTransId="{B0472EFF-9A1E-47D1-B9CC-18A02C0D25A6}"/>
    <dgm:cxn modelId="{A4213601-BEF1-4D0D-BA54-8E3643FC1C2B}" srcId="{D61ED119-8EE5-4F56-BD61-ED0234DD01BC}" destId="{1E91E951-5E88-440B-A506-B33F5A6B4F6E}" srcOrd="0" destOrd="0" parTransId="{D55F8818-F477-470E-9641-C76AC58BEFA4}" sibTransId="{6846DB42-DFED-44A7-9EE3-4B2A8A30ED82}"/>
    <dgm:cxn modelId="{4AA1B7C3-8371-416C-B974-04B76F4E279E}" type="presOf" srcId="{2B067BD5-6914-403B-9211-C67871257894}" destId="{50A72A7F-21A1-4AFE-AB1B-CEE808F25E63}" srcOrd="0" destOrd="0" presId="urn:microsoft.com/office/officeart/2005/8/layout/vList5"/>
    <dgm:cxn modelId="{FB8401E0-374C-47B3-9761-78932955C998}" type="presOf" srcId="{104E93CD-5818-45A2-A92F-44A7168CE93F}" destId="{67B456A2-3729-40B4-90E9-FCE8C6B315CB}" srcOrd="0" destOrd="0" presId="urn:microsoft.com/office/officeart/2005/8/layout/vList5"/>
    <dgm:cxn modelId="{B6BB87EC-C681-4BC2-8B7F-6E23CED3B048}" srcId="{3E5F06AA-6DC1-4B69-AC7D-65EF4A08E232}" destId="{C92A9D77-A55D-40BD-855D-B7AEEC390221}" srcOrd="0" destOrd="0" parTransId="{362EA60E-EF6A-446B-847A-87D28D70076E}" sibTransId="{DB6884D8-54A3-4744-8F02-86573753FA99}"/>
    <dgm:cxn modelId="{981EDB9F-C80D-4873-BFEB-8EC7AA94AA07}" type="presOf" srcId="{C92A9D77-A55D-40BD-855D-B7AEEC390221}" destId="{9B0E892F-5227-4B5A-999A-89F4A0242AF7}" srcOrd="0" destOrd="0" presId="urn:microsoft.com/office/officeart/2005/8/layout/vList5"/>
    <dgm:cxn modelId="{2CC8B8E8-B1D2-4AA6-BABA-E1669DCEF129}" srcId="{5FBD26C9-B0BA-4386-A6B8-C08D092A2979}" destId="{ECA3A1D5-DDB4-4D74-8426-F0CE597C6630}" srcOrd="1" destOrd="0" parTransId="{24BFB004-E00A-46CC-BDF3-80E3CD6901F1}" sibTransId="{5E6A5BD5-21F3-4A88-BEA4-3B4959805EA7}"/>
    <dgm:cxn modelId="{C6EB90AA-2DF7-43E6-B12F-5ABCC62961C0}" type="presOf" srcId="{0ECD2E49-2008-4322-8D20-F564BE9C535D}" destId="{232B4DFA-8578-4A66-8C18-62E4F6909439}" srcOrd="0" destOrd="0" presId="urn:microsoft.com/office/officeart/2005/8/layout/vList5"/>
    <dgm:cxn modelId="{11EDF064-90CB-4D0E-B295-D1C6A958E7C1}" type="presOf" srcId="{FC739616-671F-4301-ADA8-E7AE6F609964}" destId="{36C7DCEF-47F3-40C4-AC0E-97B90ED67475}" srcOrd="0" destOrd="0" presId="urn:microsoft.com/office/officeart/2005/8/layout/vList5"/>
    <dgm:cxn modelId="{31C24473-BA4E-456F-8BB6-587AD9203839}" type="presOf" srcId="{3E5F06AA-6DC1-4B69-AC7D-65EF4A08E232}" destId="{86721128-6454-4A52-BFF7-27256009FFB6}" srcOrd="0" destOrd="0" presId="urn:microsoft.com/office/officeart/2005/8/layout/vList5"/>
    <dgm:cxn modelId="{AE813614-6F4A-444E-9633-988F61496F0C}" srcId="{EB6C1CCB-DE65-4523-BCB4-7B9207215F74}" destId="{2B067BD5-6914-403B-9211-C67871257894}" srcOrd="0" destOrd="0" parTransId="{DA860363-B150-42C4-9DC1-29E50695E3E9}" sibTransId="{87B640FE-D6C7-46F3-857B-4025512FA849}"/>
    <dgm:cxn modelId="{B06CEBBB-25C2-4BBE-BB95-0F48203A1B83}" type="presOf" srcId="{59E1F01B-42B4-478A-B690-7B920E85C59E}" destId="{7C42B813-10CF-4C90-89A7-0D939E8AC2E0}" srcOrd="0" destOrd="0" presId="urn:microsoft.com/office/officeart/2005/8/layout/vList5"/>
    <dgm:cxn modelId="{79336D4D-9C15-4BD4-AB46-0AD1E21B3273}" type="presOf" srcId="{CBBA6B07-2E04-46D7-9FE2-EECE33CCB3F8}" destId="{863C63C4-A2DC-4096-A07D-AA08CCD5A023}" srcOrd="0" destOrd="0" presId="urn:microsoft.com/office/officeart/2005/8/layout/vList5"/>
    <dgm:cxn modelId="{DDBA4674-D078-44A2-9328-1BB44F7CDEA1}" srcId="{5FBD26C9-B0BA-4386-A6B8-C08D092A2979}" destId="{D61ED119-8EE5-4F56-BD61-ED0234DD01BC}" srcOrd="7" destOrd="0" parTransId="{319A5174-4BA0-4EA2-B369-E3E5B11E343B}" sibTransId="{19071FA5-F490-454D-9468-615E922C55E4}"/>
    <dgm:cxn modelId="{C69B5622-0094-464E-BDB2-2EB9EAF940B8}" type="presOf" srcId="{EB6C1CCB-DE65-4523-BCB4-7B9207215F74}" destId="{486065D8-06A5-4635-A28C-1970F4A7D57E}" srcOrd="0" destOrd="0" presId="urn:microsoft.com/office/officeart/2005/8/layout/vList5"/>
    <dgm:cxn modelId="{1F7FB71C-ED36-4C94-88B4-1D8F858CB09B}" type="presOf" srcId="{D61ED119-8EE5-4F56-BD61-ED0234DD01BC}" destId="{5D79707D-2DE5-458E-B542-D3A4BDF1B2FB}" srcOrd="0" destOrd="0" presId="urn:microsoft.com/office/officeart/2005/8/layout/vList5"/>
    <dgm:cxn modelId="{4C62443D-97B9-4AF7-BB2E-9BC57EE8D100}" srcId="{B384F781-58EA-4EAB-856B-55D9854C8CEB}" destId="{DCF1C8E8-30DF-4729-8E28-2ABDC9AB6883}" srcOrd="0" destOrd="0" parTransId="{6CCF4D7E-EEBB-4070-B099-059DA32556CD}" sibTransId="{707236F0-D60A-4D0D-B327-628519F5CBB0}"/>
    <dgm:cxn modelId="{46F1CAC6-6531-45DD-A3DF-058937386C57}" srcId="{5FBD26C9-B0BA-4386-A6B8-C08D092A2979}" destId="{3E5F06AA-6DC1-4B69-AC7D-65EF4A08E232}" srcOrd="4" destOrd="0" parTransId="{A51754F7-5E3F-406E-8708-D8C8046ED3F0}" sibTransId="{365CBE54-C96A-4B4A-A79C-90853AABC340}"/>
    <dgm:cxn modelId="{483561F1-FF09-4505-8B50-E96C14B458EB}" srcId="{ECA3A1D5-DDB4-4D74-8426-F0CE597C6630}" destId="{BDD751CA-2B14-4515-8F26-88B396EA8CF4}" srcOrd="0" destOrd="0" parTransId="{19BAC64E-4426-436F-B3B9-F5A433D83B55}" sibTransId="{9C73FEEC-31F8-482E-BA3A-E3509CD921B8}"/>
    <dgm:cxn modelId="{18D9989D-2E74-48A0-AB2D-AF8C6999BA1F}" type="presOf" srcId="{BDD751CA-2B14-4515-8F26-88B396EA8CF4}" destId="{0DAA0331-7233-4462-B5F4-23CE25151B08}" srcOrd="0" destOrd="0" presId="urn:microsoft.com/office/officeart/2005/8/layout/vList5"/>
    <dgm:cxn modelId="{B47ED5BA-2AAB-4370-99DC-834B9A2937D8}" type="presOf" srcId="{B213CE2B-3211-4DEE-B665-E91EE290E19A}" destId="{8E57F428-0735-4CDD-BAEE-2D9F1DC5CBEB}" srcOrd="0" destOrd="0" presId="urn:microsoft.com/office/officeart/2005/8/layout/vList5"/>
    <dgm:cxn modelId="{7FED38E0-7B14-49AE-9FA5-874E9B5EC43F}" srcId="{5FBD26C9-B0BA-4386-A6B8-C08D092A2979}" destId="{B384F781-58EA-4EAB-856B-55D9854C8CEB}" srcOrd="3" destOrd="0" parTransId="{5C0B85A8-5094-4DBF-AF33-EEFE5FD85B03}" sibTransId="{02AE01D1-43F8-4074-8E16-B20C450EEAEA}"/>
    <dgm:cxn modelId="{F6161F2B-CDA1-41E6-B870-C4C55093C981}" type="presOf" srcId="{B384F781-58EA-4EAB-856B-55D9854C8CEB}" destId="{6EE01BBA-E428-4DCD-ABB4-B0A446B38F17}" srcOrd="0" destOrd="0" presId="urn:microsoft.com/office/officeart/2005/8/layout/vList5"/>
    <dgm:cxn modelId="{84DB9ABA-99A5-4C89-8EAD-AC50C2C625B7}" srcId="{5FBD26C9-B0BA-4386-A6B8-C08D092A2979}" destId="{EB6C1CCB-DE65-4523-BCB4-7B9207215F74}" srcOrd="8" destOrd="0" parTransId="{D4C85D70-97B9-495A-B8FD-EF39E481AC32}" sibTransId="{16188130-DC6C-48D9-AEA9-60052AC6B551}"/>
    <dgm:cxn modelId="{B026BA37-9B99-4E23-BAEF-43AEF50E6555}" type="presOf" srcId="{5FBD26C9-B0BA-4386-A6B8-C08D092A2979}" destId="{3A3024A1-5572-4EF3-8076-960A80CDEE77}" srcOrd="0" destOrd="0" presId="urn:microsoft.com/office/officeart/2005/8/layout/vList5"/>
    <dgm:cxn modelId="{C4F5EA97-EFAD-48ED-8AA9-0AA4269CA292}" type="presOf" srcId="{1E91E951-5E88-440B-A506-B33F5A6B4F6E}" destId="{DFB7BB1A-FFDF-4650-9B43-EF4E264DF82C}" srcOrd="0" destOrd="0" presId="urn:microsoft.com/office/officeart/2005/8/layout/vList5"/>
    <dgm:cxn modelId="{E44C7B63-B229-47E1-B033-88FA0F3EC137}" type="presOf" srcId="{6D6C5A81-FAF1-4CAA-BE61-0D1EDFCD7229}" destId="{E0CEEDBE-9A20-4F6C-B091-75F42B470BCC}" srcOrd="0" destOrd="0" presId="urn:microsoft.com/office/officeart/2005/8/layout/vList5"/>
    <dgm:cxn modelId="{F7A8308B-803A-4505-B1AD-727D8A5AFE59}" srcId="{CBBA6B07-2E04-46D7-9FE2-EECE33CCB3F8}" destId="{3F4E2355-A0E9-401C-80F6-2F00B08AE86D}" srcOrd="0" destOrd="0" parTransId="{6F473163-B9E3-40CA-B7B4-8B3157DC81E0}" sibTransId="{42A6BCAA-68F4-4EC8-860E-A1D4BD1C9392}"/>
    <dgm:cxn modelId="{AAE388FA-BED1-409A-A8F6-07E8ABE9C9DB}" srcId="{FC739616-671F-4301-ADA8-E7AE6F609964}" destId="{B213CE2B-3211-4DEE-B665-E91EE290E19A}" srcOrd="0" destOrd="0" parTransId="{B45007B7-DD40-4F84-898E-02448C427186}" sibTransId="{1BAA5EFD-E507-4FC1-8736-CD570C2E68E8}"/>
    <dgm:cxn modelId="{A4A05C12-827F-4B45-8214-48CCCEFFFDF2}" srcId="{5FBD26C9-B0BA-4386-A6B8-C08D092A2979}" destId="{FC739616-671F-4301-ADA8-E7AE6F609964}" srcOrd="0" destOrd="0" parTransId="{27D723A2-F0E8-4B39-964C-8BAC196B0684}" sibTransId="{24A3D1C8-FA47-4D40-8DE8-1F4131C5BB26}"/>
    <dgm:cxn modelId="{D16624C8-3933-4C30-A09D-3D8781B49928}" type="presOf" srcId="{3F4E2355-A0E9-401C-80F6-2F00B08AE86D}" destId="{E72EC0EB-6156-4FC0-A988-5F301BBA3DE0}" srcOrd="0" destOrd="0" presId="urn:microsoft.com/office/officeart/2005/8/layout/vList5"/>
    <dgm:cxn modelId="{52A41FA5-784B-4D07-80EF-F7E623D64CDF}" type="presOf" srcId="{DCF1C8E8-30DF-4729-8E28-2ABDC9AB6883}" destId="{1F8BAD3E-8285-440A-AD37-E038DC472357}" srcOrd="0" destOrd="0" presId="urn:microsoft.com/office/officeart/2005/8/layout/vList5"/>
    <dgm:cxn modelId="{4272CF03-BF43-4B18-8231-C3C1E1EF4B93}" srcId="{5FBD26C9-B0BA-4386-A6B8-C08D092A2979}" destId="{CBBA6B07-2E04-46D7-9FE2-EECE33CCB3F8}" srcOrd="2" destOrd="0" parTransId="{517C635E-770B-4E2A-9609-E84182544847}" sibTransId="{45E5B830-2B19-4221-B0A7-5B9CD1530A9F}"/>
    <dgm:cxn modelId="{03867C64-9241-4A4B-BC55-DD4DC0150FC7}" type="presOf" srcId="{ECA3A1D5-DDB4-4D74-8426-F0CE597C6630}" destId="{A805FCF1-DEC0-4342-A13B-F12847A1663A}" srcOrd="0" destOrd="0" presId="urn:microsoft.com/office/officeart/2005/8/layout/vList5"/>
    <dgm:cxn modelId="{421029BD-D89D-45EB-8F20-6977D2A0930E}" srcId="{5FBD26C9-B0BA-4386-A6B8-C08D092A2979}" destId="{104E93CD-5818-45A2-A92F-44A7168CE93F}" srcOrd="6" destOrd="0" parTransId="{3AB6228F-8125-4F1B-8C38-506B50D0018F}" sibTransId="{D1C6ABB3-FAB2-4872-80EE-97FA6FB1D335}"/>
    <dgm:cxn modelId="{E6EB4BB9-FF1E-47FC-AFB4-75D403599E44}" srcId="{104E93CD-5818-45A2-A92F-44A7168CE93F}" destId="{59E1F01B-42B4-478A-B690-7B920E85C59E}" srcOrd="0" destOrd="0" parTransId="{12A48FBB-44E1-443E-9F00-C1BDA37EA8C7}" sibTransId="{B33A84A1-1E3C-4472-A13C-D4C4C5E1CB40}"/>
    <dgm:cxn modelId="{2B5E6C23-10CC-49C3-ABE8-1827A0C062F8}" srcId="{6D6C5A81-FAF1-4CAA-BE61-0D1EDFCD7229}" destId="{0ECD2E49-2008-4322-8D20-F564BE9C535D}" srcOrd="0" destOrd="0" parTransId="{080E3793-5019-4CB1-BE4E-2FFA2257CF1F}" sibTransId="{98251998-F60E-417B-820A-50A96400C4AD}"/>
    <dgm:cxn modelId="{42FE3A87-7C47-472A-BA9E-13110380DFA9}" type="presParOf" srcId="{3A3024A1-5572-4EF3-8076-960A80CDEE77}" destId="{D90E7C3F-1600-4137-AAE0-D2F484E404B2}" srcOrd="0" destOrd="0" presId="urn:microsoft.com/office/officeart/2005/8/layout/vList5"/>
    <dgm:cxn modelId="{A89816DE-34AC-4F5D-AC7E-ED77BA1A49CA}" type="presParOf" srcId="{D90E7C3F-1600-4137-AAE0-D2F484E404B2}" destId="{36C7DCEF-47F3-40C4-AC0E-97B90ED67475}" srcOrd="0" destOrd="0" presId="urn:microsoft.com/office/officeart/2005/8/layout/vList5"/>
    <dgm:cxn modelId="{73372B3B-83CD-4FB0-A771-65DD0ABFB61D}" type="presParOf" srcId="{D90E7C3F-1600-4137-AAE0-D2F484E404B2}" destId="{8E57F428-0735-4CDD-BAEE-2D9F1DC5CBEB}" srcOrd="1" destOrd="0" presId="urn:microsoft.com/office/officeart/2005/8/layout/vList5"/>
    <dgm:cxn modelId="{71FDBC6A-AFA1-4779-B6A0-FAE5D5426F5B}" type="presParOf" srcId="{3A3024A1-5572-4EF3-8076-960A80CDEE77}" destId="{2B6F7C89-1BFB-4A43-A12A-52D375A52CD7}" srcOrd="1" destOrd="0" presId="urn:microsoft.com/office/officeart/2005/8/layout/vList5"/>
    <dgm:cxn modelId="{A3F54BBB-EF62-4B59-AA73-01A915CC6BB0}" type="presParOf" srcId="{3A3024A1-5572-4EF3-8076-960A80CDEE77}" destId="{BAF3637F-E2C9-4E10-8AA4-C7B822B1910B}" srcOrd="2" destOrd="0" presId="urn:microsoft.com/office/officeart/2005/8/layout/vList5"/>
    <dgm:cxn modelId="{3AB6F5A6-512B-435D-ACB8-2E392E2F0376}" type="presParOf" srcId="{BAF3637F-E2C9-4E10-8AA4-C7B822B1910B}" destId="{A805FCF1-DEC0-4342-A13B-F12847A1663A}" srcOrd="0" destOrd="0" presId="urn:microsoft.com/office/officeart/2005/8/layout/vList5"/>
    <dgm:cxn modelId="{B7012EE5-64EE-4AE0-A2D1-ED0BD71BECE4}" type="presParOf" srcId="{BAF3637F-E2C9-4E10-8AA4-C7B822B1910B}" destId="{0DAA0331-7233-4462-B5F4-23CE25151B08}" srcOrd="1" destOrd="0" presId="urn:microsoft.com/office/officeart/2005/8/layout/vList5"/>
    <dgm:cxn modelId="{EE58825F-CAF0-426F-AB10-494DBD6A8778}" type="presParOf" srcId="{3A3024A1-5572-4EF3-8076-960A80CDEE77}" destId="{EF9EDE5D-1524-4738-966B-0227413198CD}" srcOrd="3" destOrd="0" presId="urn:microsoft.com/office/officeart/2005/8/layout/vList5"/>
    <dgm:cxn modelId="{4DE4CCB0-AEA8-43D8-B9B9-3C6C64F662D1}" type="presParOf" srcId="{3A3024A1-5572-4EF3-8076-960A80CDEE77}" destId="{CC22C253-9F96-41ED-874C-D1BEF9F0166B}" srcOrd="4" destOrd="0" presId="urn:microsoft.com/office/officeart/2005/8/layout/vList5"/>
    <dgm:cxn modelId="{5E21BB86-0464-4C65-97A4-2E0641EF6DCA}" type="presParOf" srcId="{CC22C253-9F96-41ED-874C-D1BEF9F0166B}" destId="{863C63C4-A2DC-4096-A07D-AA08CCD5A023}" srcOrd="0" destOrd="0" presId="urn:microsoft.com/office/officeart/2005/8/layout/vList5"/>
    <dgm:cxn modelId="{ED0D8CF3-D0C7-43B4-A7B2-B584FF0BBE06}" type="presParOf" srcId="{CC22C253-9F96-41ED-874C-D1BEF9F0166B}" destId="{E72EC0EB-6156-4FC0-A988-5F301BBA3DE0}" srcOrd="1" destOrd="0" presId="urn:microsoft.com/office/officeart/2005/8/layout/vList5"/>
    <dgm:cxn modelId="{2C60D81C-D68C-426E-A223-43CCE8513C8E}" type="presParOf" srcId="{3A3024A1-5572-4EF3-8076-960A80CDEE77}" destId="{D2EA73AD-BD80-4D8A-80DA-D3A3B4AC873D}" srcOrd="5" destOrd="0" presId="urn:microsoft.com/office/officeart/2005/8/layout/vList5"/>
    <dgm:cxn modelId="{48C8922B-9618-4CD9-B5EB-289CD0CA3691}" type="presParOf" srcId="{3A3024A1-5572-4EF3-8076-960A80CDEE77}" destId="{45FCDF5E-71ED-4025-9178-E684B675F631}" srcOrd="6" destOrd="0" presId="urn:microsoft.com/office/officeart/2005/8/layout/vList5"/>
    <dgm:cxn modelId="{E66510BD-9A30-4B9C-B10B-B057FEE3FDF4}" type="presParOf" srcId="{45FCDF5E-71ED-4025-9178-E684B675F631}" destId="{6EE01BBA-E428-4DCD-ABB4-B0A446B38F17}" srcOrd="0" destOrd="0" presId="urn:microsoft.com/office/officeart/2005/8/layout/vList5"/>
    <dgm:cxn modelId="{0EF7F4A0-4377-482D-BDA5-A872A9B1F323}" type="presParOf" srcId="{45FCDF5E-71ED-4025-9178-E684B675F631}" destId="{1F8BAD3E-8285-440A-AD37-E038DC472357}" srcOrd="1" destOrd="0" presId="urn:microsoft.com/office/officeart/2005/8/layout/vList5"/>
    <dgm:cxn modelId="{C8D69AC4-F091-4B4A-A0A1-F5AFC805A62C}" type="presParOf" srcId="{3A3024A1-5572-4EF3-8076-960A80CDEE77}" destId="{9FAE2F89-DE52-4801-ADDA-F05FE9F3DA05}" srcOrd="7" destOrd="0" presId="urn:microsoft.com/office/officeart/2005/8/layout/vList5"/>
    <dgm:cxn modelId="{7BF2B958-E443-49A5-A2F5-5DECB5E1F165}" type="presParOf" srcId="{3A3024A1-5572-4EF3-8076-960A80CDEE77}" destId="{7E058070-FF72-4DFC-B949-056F4685F530}" srcOrd="8" destOrd="0" presId="urn:microsoft.com/office/officeart/2005/8/layout/vList5"/>
    <dgm:cxn modelId="{EEB19108-48FE-4461-B6B6-47DB690817FA}" type="presParOf" srcId="{7E058070-FF72-4DFC-B949-056F4685F530}" destId="{86721128-6454-4A52-BFF7-27256009FFB6}" srcOrd="0" destOrd="0" presId="urn:microsoft.com/office/officeart/2005/8/layout/vList5"/>
    <dgm:cxn modelId="{1B212335-98FA-441E-9F2F-1482801DCE92}" type="presParOf" srcId="{7E058070-FF72-4DFC-B949-056F4685F530}" destId="{9B0E892F-5227-4B5A-999A-89F4A0242AF7}" srcOrd="1" destOrd="0" presId="urn:microsoft.com/office/officeart/2005/8/layout/vList5"/>
    <dgm:cxn modelId="{CC501392-F03D-44A1-AC1B-6D2156C1D301}" type="presParOf" srcId="{3A3024A1-5572-4EF3-8076-960A80CDEE77}" destId="{9425C149-59FC-41EB-90E6-84702AC2930A}" srcOrd="9" destOrd="0" presId="urn:microsoft.com/office/officeart/2005/8/layout/vList5"/>
    <dgm:cxn modelId="{D2B3AEB6-793E-43EE-9A89-2169CB27DAF9}" type="presParOf" srcId="{3A3024A1-5572-4EF3-8076-960A80CDEE77}" destId="{0E3B5368-60F7-46FB-9A31-CC0B661D4145}" srcOrd="10" destOrd="0" presId="urn:microsoft.com/office/officeart/2005/8/layout/vList5"/>
    <dgm:cxn modelId="{A3AA13BE-C669-4DFB-862B-1D4B60CE7404}" type="presParOf" srcId="{0E3B5368-60F7-46FB-9A31-CC0B661D4145}" destId="{E0CEEDBE-9A20-4F6C-B091-75F42B470BCC}" srcOrd="0" destOrd="0" presId="urn:microsoft.com/office/officeart/2005/8/layout/vList5"/>
    <dgm:cxn modelId="{D6345BCD-9D7B-4C5C-90D6-9D545489BCA1}" type="presParOf" srcId="{0E3B5368-60F7-46FB-9A31-CC0B661D4145}" destId="{232B4DFA-8578-4A66-8C18-62E4F6909439}" srcOrd="1" destOrd="0" presId="urn:microsoft.com/office/officeart/2005/8/layout/vList5"/>
    <dgm:cxn modelId="{92CE11C7-C9B8-4D45-A03F-0734166126C4}" type="presParOf" srcId="{3A3024A1-5572-4EF3-8076-960A80CDEE77}" destId="{9D43777C-3FA1-4B35-9F32-490BCDE19ADC}" srcOrd="11" destOrd="0" presId="urn:microsoft.com/office/officeart/2005/8/layout/vList5"/>
    <dgm:cxn modelId="{A6BC0AFC-ED36-4AE1-9DD3-184095530ACB}" type="presParOf" srcId="{3A3024A1-5572-4EF3-8076-960A80CDEE77}" destId="{522ADAFD-4996-4CE5-848C-3115F55066CA}" srcOrd="12" destOrd="0" presId="urn:microsoft.com/office/officeart/2005/8/layout/vList5"/>
    <dgm:cxn modelId="{3F679E73-8C60-4024-AB5C-39A33658184C}" type="presParOf" srcId="{522ADAFD-4996-4CE5-848C-3115F55066CA}" destId="{67B456A2-3729-40B4-90E9-FCE8C6B315CB}" srcOrd="0" destOrd="0" presId="urn:microsoft.com/office/officeart/2005/8/layout/vList5"/>
    <dgm:cxn modelId="{06E3E366-354A-458B-8B46-33E833F32843}" type="presParOf" srcId="{522ADAFD-4996-4CE5-848C-3115F55066CA}" destId="{7C42B813-10CF-4C90-89A7-0D939E8AC2E0}" srcOrd="1" destOrd="0" presId="urn:microsoft.com/office/officeart/2005/8/layout/vList5"/>
    <dgm:cxn modelId="{F40D64CD-AC45-45A4-B0A6-5B4B240D3EAC}" type="presParOf" srcId="{3A3024A1-5572-4EF3-8076-960A80CDEE77}" destId="{58247A5F-597F-4B99-AC64-0A98F57181D9}" srcOrd="13" destOrd="0" presId="urn:microsoft.com/office/officeart/2005/8/layout/vList5"/>
    <dgm:cxn modelId="{108CA537-5E3B-4767-A767-E5F71F3A8715}" type="presParOf" srcId="{3A3024A1-5572-4EF3-8076-960A80CDEE77}" destId="{9523C628-70ED-49B6-98EF-C4C7709DB058}" srcOrd="14" destOrd="0" presId="urn:microsoft.com/office/officeart/2005/8/layout/vList5"/>
    <dgm:cxn modelId="{78EC2877-3519-4532-A8AA-5678F6142A69}" type="presParOf" srcId="{9523C628-70ED-49B6-98EF-C4C7709DB058}" destId="{5D79707D-2DE5-458E-B542-D3A4BDF1B2FB}" srcOrd="0" destOrd="0" presId="urn:microsoft.com/office/officeart/2005/8/layout/vList5"/>
    <dgm:cxn modelId="{7B5FF2F0-C994-4C24-B257-4EC25CD6B50C}" type="presParOf" srcId="{9523C628-70ED-49B6-98EF-C4C7709DB058}" destId="{DFB7BB1A-FFDF-4650-9B43-EF4E264DF82C}" srcOrd="1" destOrd="0" presId="urn:microsoft.com/office/officeart/2005/8/layout/vList5"/>
    <dgm:cxn modelId="{88513E9E-B40C-4B39-9455-007B3F32DF5A}" type="presParOf" srcId="{3A3024A1-5572-4EF3-8076-960A80CDEE77}" destId="{7CBCB0E5-9EFA-43C7-B31C-BBF3E0078B94}" srcOrd="15" destOrd="0" presId="urn:microsoft.com/office/officeart/2005/8/layout/vList5"/>
    <dgm:cxn modelId="{2A9267D3-4E2B-4442-A6FC-7ECC39EA6BD8}" type="presParOf" srcId="{3A3024A1-5572-4EF3-8076-960A80CDEE77}" destId="{C4820480-551B-4436-B1A2-55991EE97EA7}" srcOrd="16" destOrd="0" presId="urn:microsoft.com/office/officeart/2005/8/layout/vList5"/>
    <dgm:cxn modelId="{F3D611D8-3B69-4943-838C-2D586F8BFB6A}" type="presParOf" srcId="{C4820480-551B-4436-B1A2-55991EE97EA7}" destId="{486065D8-06A5-4635-A28C-1970F4A7D57E}" srcOrd="0" destOrd="0" presId="urn:microsoft.com/office/officeart/2005/8/layout/vList5"/>
    <dgm:cxn modelId="{87B7F021-DF29-4C78-BD90-83AFF99C8E8D}" type="presParOf" srcId="{C4820480-551B-4436-B1A2-55991EE97EA7}" destId="{50A72A7F-21A1-4AFE-AB1B-CEE808F25E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F69E492-DB2B-4D29-BF55-4527212A5C6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DC005305-9456-4C85-A593-D4812D5A7ED6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tr-TR" sz="1800" b="1" dirty="0" smtClean="0"/>
            <a:t>Yaşanabilecek sorunlar;</a:t>
          </a:r>
          <a:endParaRPr lang="tr-TR" sz="1800" dirty="0"/>
        </a:p>
      </dgm:t>
    </dgm:pt>
    <dgm:pt modelId="{AD907525-4410-4B3C-BACD-F28FE2EC2903}" type="parTrans" cxnId="{DC4BBC52-A26B-459A-8921-A1DA7E103745}">
      <dgm:prSet/>
      <dgm:spPr/>
      <dgm:t>
        <a:bodyPr/>
        <a:lstStyle/>
        <a:p>
          <a:endParaRPr lang="tr-TR" sz="2400"/>
        </a:p>
      </dgm:t>
    </dgm:pt>
    <dgm:pt modelId="{88BC0934-0C5B-4CBB-828B-4FD0A0A567BB}" type="sibTrans" cxnId="{DC4BBC52-A26B-459A-8921-A1DA7E103745}">
      <dgm:prSet/>
      <dgm:spPr/>
      <dgm:t>
        <a:bodyPr/>
        <a:lstStyle/>
        <a:p>
          <a:endParaRPr lang="tr-TR" sz="2400"/>
        </a:p>
      </dgm:t>
    </dgm:pt>
    <dgm:pt modelId="{3262FCAA-CE3B-445E-AE12-AAAF89243CAD}">
      <dgm:prSet custT="1"/>
      <dgm:spPr/>
      <dgm:t>
        <a:bodyPr/>
        <a:lstStyle/>
        <a:p>
          <a:pPr rtl="0"/>
          <a:r>
            <a:rPr lang="tr-TR" sz="1800" dirty="0" smtClean="0"/>
            <a:t>- Veri toplanacak yerlerden yeterli destek alınamaması</a:t>
          </a:r>
          <a:endParaRPr lang="tr-TR" sz="1800" dirty="0"/>
        </a:p>
      </dgm:t>
    </dgm:pt>
    <dgm:pt modelId="{F2AAD347-8203-4187-B3F6-1F9EC0C3B544}" type="parTrans" cxnId="{F03F8761-AC79-4451-AB2B-E47A8644CCA9}">
      <dgm:prSet custT="1"/>
      <dgm:spPr/>
      <dgm:t>
        <a:bodyPr/>
        <a:lstStyle/>
        <a:p>
          <a:endParaRPr lang="tr-TR" sz="700"/>
        </a:p>
      </dgm:t>
    </dgm:pt>
    <dgm:pt modelId="{617907F4-4A4D-465E-A2FA-8692C4CAD5C8}" type="sibTrans" cxnId="{F03F8761-AC79-4451-AB2B-E47A8644CCA9}">
      <dgm:prSet/>
      <dgm:spPr/>
      <dgm:t>
        <a:bodyPr/>
        <a:lstStyle/>
        <a:p>
          <a:endParaRPr lang="tr-TR" sz="2400"/>
        </a:p>
      </dgm:t>
    </dgm:pt>
    <dgm:pt modelId="{B556D362-77B8-4774-80D0-3D5950691D2E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tr-TR" sz="1800" b="1" dirty="0" smtClean="0"/>
            <a:t>Öneri:</a:t>
          </a:r>
          <a:endParaRPr lang="tr-TR" sz="1800" dirty="0"/>
        </a:p>
      </dgm:t>
    </dgm:pt>
    <dgm:pt modelId="{1913FE9B-CA46-4806-B9F0-DA421C485A1E}" type="parTrans" cxnId="{35151B26-1161-4DFC-82C0-E5C46E860957}">
      <dgm:prSet/>
      <dgm:spPr/>
      <dgm:t>
        <a:bodyPr/>
        <a:lstStyle/>
        <a:p>
          <a:endParaRPr lang="tr-TR" sz="2400"/>
        </a:p>
      </dgm:t>
    </dgm:pt>
    <dgm:pt modelId="{0A61877B-2C71-4542-96AF-CAF509505E8E}" type="sibTrans" cxnId="{35151B26-1161-4DFC-82C0-E5C46E860957}">
      <dgm:prSet/>
      <dgm:spPr/>
      <dgm:t>
        <a:bodyPr/>
        <a:lstStyle/>
        <a:p>
          <a:endParaRPr lang="tr-TR" sz="2400"/>
        </a:p>
      </dgm:t>
    </dgm:pt>
    <dgm:pt modelId="{32E6EA47-5549-40CB-9D19-D52507E39907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tr-TR" sz="1800" dirty="0" smtClean="0"/>
            <a:t>- Çalışmaya başlamadan önce planlama aşamasında gerekli izinlerin alınması çalışmada karşılaşılabilecek problemlerin önüne geçebilir</a:t>
          </a:r>
          <a:endParaRPr lang="tr-TR" sz="1800" dirty="0"/>
        </a:p>
      </dgm:t>
    </dgm:pt>
    <dgm:pt modelId="{3D2CD351-D930-45D2-BAAF-69891EB47EEC}" type="parTrans" cxnId="{F0A17B5C-4B19-4D77-8FB6-01570768E37D}">
      <dgm:prSet custT="1"/>
      <dgm:spPr/>
      <dgm:t>
        <a:bodyPr/>
        <a:lstStyle/>
        <a:p>
          <a:endParaRPr lang="tr-TR" sz="700"/>
        </a:p>
      </dgm:t>
    </dgm:pt>
    <dgm:pt modelId="{41EA1221-F2F5-4F9A-84E4-F193F28D3D2C}" type="sibTrans" cxnId="{F0A17B5C-4B19-4D77-8FB6-01570768E37D}">
      <dgm:prSet/>
      <dgm:spPr/>
      <dgm:t>
        <a:bodyPr/>
        <a:lstStyle/>
        <a:p>
          <a:endParaRPr lang="tr-TR" sz="2400"/>
        </a:p>
      </dgm:t>
    </dgm:pt>
    <dgm:pt modelId="{CF45A087-65E4-4191-8602-BF5BD0F12D6E}" type="pres">
      <dgm:prSet presAssocID="{6F69E492-DB2B-4D29-BF55-4527212A5C6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906011-3199-433A-88FD-080B80489F6C}" type="pres">
      <dgm:prSet presAssocID="{DC005305-9456-4C85-A593-D4812D5A7ED6}" presName="root1" presStyleCnt="0"/>
      <dgm:spPr/>
    </dgm:pt>
    <dgm:pt modelId="{38A1A30D-1541-4994-9E4A-FAE05D737B59}" type="pres">
      <dgm:prSet presAssocID="{DC005305-9456-4C85-A593-D4812D5A7ED6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158B2D-31FB-4C58-AB2D-5E5F4BE1009C}" type="pres">
      <dgm:prSet presAssocID="{DC005305-9456-4C85-A593-D4812D5A7ED6}" presName="level2hierChild" presStyleCnt="0"/>
      <dgm:spPr/>
    </dgm:pt>
    <dgm:pt modelId="{B7BC3068-4D1F-463D-94C3-95909D723D28}" type="pres">
      <dgm:prSet presAssocID="{F2AAD347-8203-4187-B3F6-1F9EC0C3B54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CDAF642-F56E-4DB0-B5CC-B69FBA59C2F6}" type="pres">
      <dgm:prSet presAssocID="{F2AAD347-8203-4187-B3F6-1F9EC0C3B54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23380F6A-EE67-44AF-807A-4D065D1DBCA0}" type="pres">
      <dgm:prSet presAssocID="{3262FCAA-CE3B-445E-AE12-AAAF89243CAD}" presName="root2" presStyleCnt="0"/>
      <dgm:spPr/>
    </dgm:pt>
    <dgm:pt modelId="{BFA2CB26-8417-40DF-A222-A40890253CE3}" type="pres">
      <dgm:prSet presAssocID="{3262FCAA-CE3B-445E-AE12-AAAF89243CAD}" presName="LevelTwoTextNode" presStyleLbl="node2" presStyleIdx="0" presStyleCnt="2" custScaleX="1731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E1AD68-C235-4F14-8F7F-FE5ED501CBC1}" type="pres">
      <dgm:prSet presAssocID="{3262FCAA-CE3B-445E-AE12-AAAF89243CAD}" presName="level3hierChild" presStyleCnt="0"/>
      <dgm:spPr/>
    </dgm:pt>
    <dgm:pt modelId="{85205CFC-14E5-4136-81F7-2CED19691748}" type="pres">
      <dgm:prSet presAssocID="{B556D362-77B8-4774-80D0-3D5950691D2E}" presName="root1" presStyleCnt="0"/>
      <dgm:spPr/>
    </dgm:pt>
    <dgm:pt modelId="{91763AEC-D5E0-4C88-9758-E952CC880F36}" type="pres">
      <dgm:prSet presAssocID="{B556D362-77B8-4774-80D0-3D5950691D2E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D494AC-2499-47B2-AC30-1A5D2602610A}" type="pres">
      <dgm:prSet presAssocID="{B556D362-77B8-4774-80D0-3D5950691D2E}" presName="level2hierChild" presStyleCnt="0"/>
      <dgm:spPr/>
    </dgm:pt>
    <dgm:pt modelId="{058A4D6B-FA08-4582-8E6C-DC8294149F95}" type="pres">
      <dgm:prSet presAssocID="{3D2CD351-D930-45D2-BAAF-69891EB47EE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7B7F2A85-B911-43CB-B8EB-F3247DF99B81}" type="pres">
      <dgm:prSet presAssocID="{3D2CD351-D930-45D2-BAAF-69891EB47EE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E2F5F92C-98BB-4A6C-B846-0C6F28744227}" type="pres">
      <dgm:prSet presAssocID="{32E6EA47-5549-40CB-9D19-D52507E39907}" presName="root2" presStyleCnt="0"/>
      <dgm:spPr/>
    </dgm:pt>
    <dgm:pt modelId="{19DC2CD0-4CFF-4A56-B461-2A517902EFB2}" type="pres">
      <dgm:prSet presAssocID="{32E6EA47-5549-40CB-9D19-D52507E39907}" presName="LevelTwoTextNode" presStyleLbl="node2" presStyleIdx="1" presStyleCnt="2" custScaleX="1731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E7A62-1679-4E67-BAF2-3D2F2C54C194}" type="pres">
      <dgm:prSet presAssocID="{32E6EA47-5549-40CB-9D19-D52507E39907}" presName="level3hierChild" presStyleCnt="0"/>
      <dgm:spPr/>
    </dgm:pt>
  </dgm:ptLst>
  <dgm:cxnLst>
    <dgm:cxn modelId="{1594662A-E9F1-4D78-BF69-DD57FFF53E65}" type="presOf" srcId="{6F69E492-DB2B-4D29-BF55-4527212A5C67}" destId="{CF45A087-65E4-4191-8602-BF5BD0F12D6E}" srcOrd="0" destOrd="0" presId="urn:microsoft.com/office/officeart/2005/8/layout/hierarchy2"/>
    <dgm:cxn modelId="{F03F8761-AC79-4451-AB2B-E47A8644CCA9}" srcId="{DC005305-9456-4C85-A593-D4812D5A7ED6}" destId="{3262FCAA-CE3B-445E-AE12-AAAF89243CAD}" srcOrd="0" destOrd="0" parTransId="{F2AAD347-8203-4187-B3F6-1F9EC0C3B544}" sibTransId="{617907F4-4A4D-465E-A2FA-8692C4CAD5C8}"/>
    <dgm:cxn modelId="{DC4BBC52-A26B-459A-8921-A1DA7E103745}" srcId="{6F69E492-DB2B-4D29-BF55-4527212A5C67}" destId="{DC005305-9456-4C85-A593-D4812D5A7ED6}" srcOrd="0" destOrd="0" parTransId="{AD907525-4410-4B3C-BACD-F28FE2EC2903}" sibTransId="{88BC0934-0C5B-4CBB-828B-4FD0A0A567BB}"/>
    <dgm:cxn modelId="{9980783B-D0C7-403D-9A53-030F5A33E371}" type="presOf" srcId="{3D2CD351-D930-45D2-BAAF-69891EB47EEC}" destId="{058A4D6B-FA08-4582-8E6C-DC8294149F95}" srcOrd="0" destOrd="0" presId="urn:microsoft.com/office/officeart/2005/8/layout/hierarchy2"/>
    <dgm:cxn modelId="{219962CC-1BA2-424A-AE1A-9F920A738579}" type="presOf" srcId="{DC005305-9456-4C85-A593-D4812D5A7ED6}" destId="{38A1A30D-1541-4994-9E4A-FAE05D737B59}" srcOrd="0" destOrd="0" presId="urn:microsoft.com/office/officeart/2005/8/layout/hierarchy2"/>
    <dgm:cxn modelId="{6C50C60C-E845-4CFE-9F7E-C4E6E0F7D3D0}" type="presOf" srcId="{B556D362-77B8-4774-80D0-3D5950691D2E}" destId="{91763AEC-D5E0-4C88-9758-E952CC880F36}" srcOrd="0" destOrd="0" presId="urn:microsoft.com/office/officeart/2005/8/layout/hierarchy2"/>
    <dgm:cxn modelId="{595CB3AA-4E4B-4891-9FB8-264FBD35FE60}" type="presOf" srcId="{3262FCAA-CE3B-445E-AE12-AAAF89243CAD}" destId="{BFA2CB26-8417-40DF-A222-A40890253CE3}" srcOrd="0" destOrd="0" presId="urn:microsoft.com/office/officeart/2005/8/layout/hierarchy2"/>
    <dgm:cxn modelId="{8AD5A02A-72D7-4A61-A2AD-5E7C93F8F8B0}" type="presOf" srcId="{F2AAD347-8203-4187-B3F6-1F9EC0C3B544}" destId="{B7BC3068-4D1F-463D-94C3-95909D723D28}" srcOrd="0" destOrd="0" presId="urn:microsoft.com/office/officeart/2005/8/layout/hierarchy2"/>
    <dgm:cxn modelId="{35151B26-1161-4DFC-82C0-E5C46E860957}" srcId="{6F69E492-DB2B-4D29-BF55-4527212A5C67}" destId="{B556D362-77B8-4774-80D0-3D5950691D2E}" srcOrd="1" destOrd="0" parTransId="{1913FE9B-CA46-4806-B9F0-DA421C485A1E}" sibTransId="{0A61877B-2C71-4542-96AF-CAF509505E8E}"/>
    <dgm:cxn modelId="{E727BBF9-7A5D-4109-81AA-79074DD4AC47}" type="presOf" srcId="{3D2CD351-D930-45D2-BAAF-69891EB47EEC}" destId="{7B7F2A85-B911-43CB-B8EB-F3247DF99B81}" srcOrd="1" destOrd="0" presId="urn:microsoft.com/office/officeart/2005/8/layout/hierarchy2"/>
    <dgm:cxn modelId="{F0A17B5C-4B19-4D77-8FB6-01570768E37D}" srcId="{B556D362-77B8-4774-80D0-3D5950691D2E}" destId="{32E6EA47-5549-40CB-9D19-D52507E39907}" srcOrd="0" destOrd="0" parTransId="{3D2CD351-D930-45D2-BAAF-69891EB47EEC}" sibTransId="{41EA1221-F2F5-4F9A-84E4-F193F28D3D2C}"/>
    <dgm:cxn modelId="{CEA34D1D-6D3B-44E3-9E89-CF2AAEB6AF63}" type="presOf" srcId="{32E6EA47-5549-40CB-9D19-D52507E39907}" destId="{19DC2CD0-4CFF-4A56-B461-2A517902EFB2}" srcOrd="0" destOrd="0" presId="urn:microsoft.com/office/officeart/2005/8/layout/hierarchy2"/>
    <dgm:cxn modelId="{AB7E5327-B5A9-4BAC-BF0E-42D20FB899E9}" type="presOf" srcId="{F2AAD347-8203-4187-B3F6-1F9EC0C3B544}" destId="{2CDAF642-F56E-4DB0-B5CC-B69FBA59C2F6}" srcOrd="1" destOrd="0" presId="urn:microsoft.com/office/officeart/2005/8/layout/hierarchy2"/>
    <dgm:cxn modelId="{3F6FB63A-1EC2-4267-9AF0-B61DF1BF8636}" type="presParOf" srcId="{CF45A087-65E4-4191-8602-BF5BD0F12D6E}" destId="{83906011-3199-433A-88FD-080B80489F6C}" srcOrd="0" destOrd="0" presId="urn:microsoft.com/office/officeart/2005/8/layout/hierarchy2"/>
    <dgm:cxn modelId="{8D7D406D-FE88-44DC-8303-C48850FFF129}" type="presParOf" srcId="{83906011-3199-433A-88FD-080B80489F6C}" destId="{38A1A30D-1541-4994-9E4A-FAE05D737B59}" srcOrd="0" destOrd="0" presId="urn:microsoft.com/office/officeart/2005/8/layout/hierarchy2"/>
    <dgm:cxn modelId="{A73ABF62-50EB-4C5D-8568-0FC9B888C0DF}" type="presParOf" srcId="{83906011-3199-433A-88FD-080B80489F6C}" destId="{4B158B2D-31FB-4C58-AB2D-5E5F4BE1009C}" srcOrd="1" destOrd="0" presId="urn:microsoft.com/office/officeart/2005/8/layout/hierarchy2"/>
    <dgm:cxn modelId="{EF031E92-C63E-4BF0-9589-F3B9B18A7C5E}" type="presParOf" srcId="{4B158B2D-31FB-4C58-AB2D-5E5F4BE1009C}" destId="{B7BC3068-4D1F-463D-94C3-95909D723D28}" srcOrd="0" destOrd="0" presId="urn:microsoft.com/office/officeart/2005/8/layout/hierarchy2"/>
    <dgm:cxn modelId="{24D66D6C-6D93-4442-8A3E-DC15070107AA}" type="presParOf" srcId="{B7BC3068-4D1F-463D-94C3-95909D723D28}" destId="{2CDAF642-F56E-4DB0-B5CC-B69FBA59C2F6}" srcOrd="0" destOrd="0" presId="urn:microsoft.com/office/officeart/2005/8/layout/hierarchy2"/>
    <dgm:cxn modelId="{470B6577-E0BB-4B2E-8CEB-C91260CC0C29}" type="presParOf" srcId="{4B158B2D-31FB-4C58-AB2D-5E5F4BE1009C}" destId="{23380F6A-EE67-44AF-807A-4D065D1DBCA0}" srcOrd="1" destOrd="0" presId="urn:microsoft.com/office/officeart/2005/8/layout/hierarchy2"/>
    <dgm:cxn modelId="{7D7FBAA1-6977-4059-9B0E-5AC03F0B35A2}" type="presParOf" srcId="{23380F6A-EE67-44AF-807A-4D065D1DBCA0}" destId="{BFA2CB26-8417-40DF-A222-A40890253CE3}" srcOrd="0" destOrd="0" presId="urn:microsoft.com/office/officeart/2005/8/layout/hierarchy2"/>
    <dgm:cxn modelId="{E3A5522E-9FAE-4973-9D6F-9126712CAAFC}" type="presParOf" srcId="{23380F6A-EE67-44AF-807A-4D065D1DBCA0}" destId="{BBE1AD68-C235-4F14-8F7F-FE5ED501CBC1}" srcOrd="1" destOrd="0" presId="urn:microsoft.com/office/officeart/2005/8/layout/hierarchy2"/>
    <dgm:cxn modelId="{037A6ECE-0DCA-436C-8269-BD00ACDB6254}" type="presParOf" srcId="{CF45A087-65E4-4191-8602-BF5BD0F12D6E}" destId="{85205CFC-14E5-4136-81F7-2CED19691748}" srcOrd="1" destOrd="0" presId="urn:microsoft.com/office/officeart/2005/8/layout/hierarchy2"/>
    <dgm:cxn modelId="{CF80AF18-F0F2-465B-99D0-B1E4C6442C09}" type="presParOf" srcId="{85205CFC-14E5-4136-81F7-2CED19691748}" destId="{91763AEC-D5E0-4C88-9758-E952CC880F36}" srcOrd="0" destOrd="0" presId="urn:microsoft.com/office/officeart/2005/8/layout/hierarchy2"/>
    <dgm:cxn modelId="{4E6DEB02-3B00-4E34-A2D0-E754F6D1035D}" type="presParOf" srcId="{85205CFC-14E5-4136-81F7-2CED19691748}" destId="{CCD494AC-2499-47B2-AC30-1A5D2602610A}" srcOrd="1" destOrd="0" presId="urn:microsoft.com/office/officeart/2005/8/layout/hierarchy2"/>
    <dgm:cxn modelId="{7CF2DA39-BE86-4D0C-914D-D9C23327E7E5}" type="presParOf" srcId="{CCD494AC-2499-47B2-AC30-1A5D2602610A}" destId="{058A4D6B-FA08-4582-8E6C-DC8294149F95}" srcOrd="0" destOrd="0" presId="urn:microsoft.com/office/officeart/2005/8/layout/hierarchy2"/>
    <dgm:cxn modelId="{BD7F3114-08E7-4D95-8B88-B8F67862A6FA}" type="presParOf" srcId="{058A4D6B-FA08-4582-8E6C-DC8294149F95}" destId="{7B7F2A85-B911-43CB-B8EB-F3247DF99B81}" srcOrd="0" destOrd="0" presId="urn:microsoft.com/office/officeart/2005/8/layout/hierarchy2"/>
    <dgm:cxn modelId="{619AA7B4-C4FD-4073-BCEB-C8CF7777DD90}" type="presParOf" srcId="{CCD494AC-2499-47B2-AC30-1A5D2602610A}" destId="{E2F5F92C-98BB-4A6C-B846-0C6F28744227}" srcOrd="1" destOrd="0" presId="urn:microsoft.com/office/officeart/2005/8/layout/hierarchy2"/>
    <dgm:cxn modelId="{A4DFDC5B-C68E-47C9-92DB-2137A77944C6}" type="presParOf" srcId="{E2F5F92C-98BB-4A6C-B846-0C6F28744227}" destId="{19DC2CD0-4CFF-4A56-B461-2A517902EFB2}" srcOrd="0" destOrd="0" presId="urn:microsoft.com/office/officeart/2005/8/layout/hierarchy2"/>
    <dgm:cxn modelId="{B6C93147-5E0B-4E5C-B940-F91497E4CB44}" type="presParOf" srcId="{E2F5F92C-98BB-4A6C-B846-0C6F28744227}" destId="{3A5E7A62-1679-4E67-BAF2-3D2F2C54C1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E55250A-1638-45B3-A561-88ADB44CEE29}" type="doc">
      <dgm:prSet loTypeId="urn:microsoft.com/office/officeart/2005/8/layout/arrow6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72D048-3E9B-4AE5-86E4-CA74DCB7A110}">
      <dgm:prSet/>
      <dgm:spPr/>
      <dgm:t>
        <a:bodyPr/>
        <a:lstStyle/>
        <a:p>
          <a:pPr rtl="0"/>
          <a:r>
            <a:rPr lang="tr-TR" dirty="0" smtClean="0"/>
            <a:t>Tüm bunların yanında; Proje yarışmalarında başarılı olabilmenin ilk kuralı:</a:t>
          </a:r>
          <a:endParaRPr lang="en-US" dirty="0"/>
        </a:p>
      </dgm:t>
    </dgm:pt>
    <dgm:pt modelId="{9764D018-7FE3-4EA2-821A-9619792B2656}" type="parTrans" cxnId="{AA5114A5-E5BB-4A35-B9BE-62763A8F80D3}">
      <dgm:prSet/>
      <dgm:spPr/>
      <dgm:t>
        <a:bodyPr/>
        <a:lstStyle/>
        <a:p>
          <a:endParaRPr lang="en-US"/>
        </a:p>
      </dgm:t>
    </dgm:pt>
    <dgm:pt modelId="{4395A416-23D9-4727-9544-FBC6220C86AA}" type="sibTrans" cxnId="{AA5114A5-E5BB-4A35-B9BE-62763A8F80D3}">
      <dgm:prSet/>
      <dgm:spPr/>
      <dgm:t>
        <a:bodyPr/>
        <a:lstStyle/>
        <a:p>
          <a:endParaRPr lang="en-US"/>
        </a:p>
      </dgm:t>
    </dgm:pt>
    <dgm:pt modelId="{5C7A8FE5-F301-4FC6-88C0-50C5214E63BE}">
      <dgm:prSet custT="1"/>
      <dgm:spPr/>
      <dgm:t>
        <a:bodyPr/>
        <a:lstStyle/>
        <a:p>
          <a:pPr rtl="0"/>
          <a:r>
            <a:rPr lang="tr-TR" sz="2800" b="1" dirty="0" smtClean="0">
              <a:solidFill>
                <a:srgbClr val="FFFF00"/>
              </a:solidFill>
            </a:rPr>
            <a:t>YARIŞMALARA BAŞVURU!</a:t>
          </a:r>
          <a:endParaRPr lang="en-US" sz="2800" dirty="0">
            <a:solidFill>
              <a:srgbClr val="FFFF00"/>
            </a:solidFill>
          </a:endParaRPr>
        </a:p>
      </dgm:t>
    </dgm:pt>
    <dgm:pt modelId="{BD0544E1-CE11-4A28-811E-39D37F11B072}" type="parTrans" cxnId="{D5E235A2-A43D-417D-8140-1FB6628A421C}">
      <dgm:prSet/>
      <dgm:spPr/>
      <dgm:t>
        <a:bodyPr/>
        <a:lstStyle/>
        <a:p>
          <a:endParaRPr lang="en-US"/>
        </a:p>
      </dgm:t>
    </dgm:pt>
    <dgm:pt modelId="{F69774ED-33C9-45AE-A3D0-1569C4B0B946}" type="sibTrans" cxnId="{D5E235A2-A43D-417D-8140-1FB6628A421C}">
      <dgm:prSet/>
      <dgm:spPr/>
      <dgm:t>
        <a:bodyPr/>
        <a:lstStyle/>
        <a:p>
          <a:endParaRPr lang="en-US"/>
        </a:p>
      </dgm:t>
    </dgm:pt>
    <dgm:pt modelId="{182C86DC-B634-493D-AEAB-45DCE317E5C4}" type="pres">
      <dgm:prSet presAssocID="{8E55250A-1638-45B3-A561-88ADB44CEE2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564AC5-294E-4E10-B5C9-92395549BC0A}" type="pres">
      <dgm:prSet presAssocID="{8E55250A-1638-45B3-A561-88ADB44CEE29}" presName="ribbon" presStyleLbl="node1" presStyleIdx="0" presStyleCnt="1"/>
      <dgm:spPr/>
    </dgm:pt>
    <dgm:pt modelId="{5A1ED9D2-9DFC-42FF-A9A5-49C027DB688E}" type="pres">
      <dgm:prSet presAssocID="{8E55250A-1638-45B3-A561-88ADB44CEE29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2C49A-CE09-4FC3-B3EB-41A71AE6E9A8}" type="pres">
      <dgm:prSet presAssocID="{8E55250A-1638-45B3-A561-88ADB44CEE29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5114A5-E5BB-4A35-B9BE-62763A8F80D3}" srcId="{8E55250A-1638-45B3-A561-88ADB44CEE29}" destId="{7A72D048-3E9B-4AE5-86E4-CA74DCB7A110}" srcOrd="0" destOrd="0" parTransId="{9764D018-7FE3-4EA2-821A-9619792B2656}" sibTransId="{4395A416-23D9-4727-9544-FBC6220C86AA}"/>
    <dgm:cxn modelId="{D5E235A2-A43D-417D-8140-1FB6628A421C}" srcId="{8E55250A-1638-45B3-A561-88ADB44CEE29}" destId="{5C7A8FE5-F301-4FC6-88C0-50C5214E63BE}" srcOrd="1" destOrd="0" parTransId="{BD0544E1-CE11-4A28-811E-39D37F11B072}" sibTransId="{F69774ED-33C9-45AE-A3D0-1569C4B0B946}"/>
    <dgm:cxn modelId="{38789D8F-37F9-4073-B298-A862E5D3B505}" type="presOf" srcId="{8E55250A-1638-45B3-A561-88ADB44CEE29}" destId="{182C86DC-B634-493D-AEAB-45DCE317E5C4}" srcOrd="0" destOrd="0" presId="urn:microsoft.com/office/officeart/2005/8/layout/arrow6"/>
    <dgm:cxn modelId="{F17F3C2F-2DDF-4C66-A07A-686CB6A8A29F}" type="presOf" srcId="{5C7A8FE5-F301-4FC6-88C0-50C5214E63BE}" destId="{DBA2C49A-CE09-4FC3-B3EB-41A71AE6E9A8}" srcOrd="0" destOrd="0" presId="urn:microsoft.com/office/officeart/2005/8/layout/arrow6"/>
    <dgm:cxn modelId="{E7B49F58-0EB5-4041-8B10-35D1438DD037}" type="presOf" srcId="{7A72D048-3E9B-4AE5-86E4-CA74DCB7A110}" destId="{5A1ED9D2-9DFC-42FF-A9A5-49C027DB688E}" srcOrd="0" destOrd="0" presId="urn:microsoft.com/office/officeart/2005/8/layout/arrow6"/>
    <dgm:cxn modelId="{23050554-4806-438B-9D7E-7BCECAC562D4}" type="presParOf" srcId="{182C86DC-B634-493D-AEAB-45DCE317E5C4}" destId="{09564AC5-294E-4E10-B5C9-92395549BC0A}" srcOrd="0" destOrd="0" presId="urn:microsoft.com/office/officeart/2005/8/layout/arrow6"/>
    <dgm:cxn modelId="{3FD52F59-1DFB-41A8-8028-D5348EC570BB}" type="presParOf" srcId="{182C86DC-B634-493D-AEAB-45DCE317E5C4}" destId="{5A1ED9D2-9DFC-42FF-A9A5-49C027DB688E}" srcOrd="1" destOrd="0" presId="urn:microsoft.com/office/officeart/2005/8/layout/arrow6"/>
    <dgm:cxn modelId="{749D0A70-2FD8-4B0A-A5E4-4AB3A3B2B09C}" type="presParOf" srcId="{182C86DC-B634-493D-AEAB-45DCE317E5C4}" destId="{DBA2C49A-CE09-4FC3-B3EB-41A71AE6E9A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68A8B0C-8011-4C38-BB71-C22E673D1150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6BE3D793-4452-4945-87B0-E128A2C68055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800" b="1" noProof="0" dirty="0" smtClean="0"/>
            <a:t>Ortaöğretim Öğrencileri Araştırma Projeleri Yarışması</a:t>
          </a:r>
          <a:endParaRPr lang="tr-TR" sz="2800" b="1" noProof="0" dirty="0"/>
        </a:p>
      </dgm:t>
    </dgm:pt>
    <dgm:pt modelId="{7E0E1B11-06D6-4D1B-ACAC-4197EC7EFFF9}" type="parTrans" cxnId="{E76D59FF-5EE0-4862-B338-DFC02848A3EC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7AF17A55-D4D4-4180-B04D-ACC1A4A851B7}" type="sibTrans" cxnId="{E76D59FF-5EE0-4862-B338-DFC02848A3EC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63D2B8AA-B171-4393-AA17-07AA906919D6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1700" noProof="0" dirty="0" smtClean="0"/>
            <a:t>Öğrencileri temel ve sosyal bilim alanlarında çalışmalar yapmaya teşvik etmek, </a:t>
          </a:r>
          <a:endParaRPr lang="tr-TR" sz="1700" noProof="0" dirty="0"/>
        </a:p>
      </dgm:t>
    </dgm:pt>
    <dgm:pt modelId="{FD3A0300-CE68-4D6C-B599-437F0226334A}" type="parTrans" cxnId="{B43A7395-970C-4E08-95B3-106FD22B7EFA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7047CD46-66E6-4F7D-AEEA-6A1134A0138B}" type="sibTrans" cxnId="{B43A7395-970C-4E08-95B3-106FD22B7EFA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5D364F43-CC85-4FEF-8B47-55F5A9261530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1700" noProof="0" dirty="0" smtClean="0"/>
            <a:t>Çalışmalarını yönlendirmek</a:t>
          </a:r>
          <a:endParaRPr lang="tr-TR" sz="1700" noProof="0" dirty="0"/>
        </a:p>
      </dgm:t>
    </dgm:pt>
    <dgm:pt modelId="{7ECA9B0A-B2BD-4586-90BC-1609A615347F}" type="parTrans" cxnId="{B2CEBABF-A53E-46A5-8C85-98DA4409AC92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052F9B89-11A0-4953-9175-EF2AB4B94831}" type="sibTrans" cxnId="{B2CEBABF-A53E-46A5-8C85-98DA4409AC92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D2C3F30E-D3DF-4DB4-98B8-14F796705359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1700" noProof="0" dirty="0" smtClean="0"/>
            <a:t>Bilimsel gelişmelere katkıda bulunmak amacıyla TÜBİTAK-Bilim İnsanı Destekleme Daire Başkanlığı’nca </a:t>
          </a:r>
          <a:r>
            <a:rPr lang="tr-TR" sz="1700" b="1" noProof="0" dirty="0" smtClean="0"/>
            <a:t>Bilgisayar, Biyoloji, Temel Fizik, Uygulamalı Fizik, Kimya, Matematik, </a:t>
          </a:r>
          <a:r>
            <a:rPr lang="tr-TR" sz="1700" b="1" noProof="0" dirty="0" smtClean="0">
              <a:solidFill>
                <a:srgbClr val="FF0000"/>
              </a:solidFill>
            </a:rPr>
            <a:t>Edebiyat</a:t>
          </a:r>
          <a:r>
            <a:rPr lang="tr-TR" sz="1700" b="1" noProof="0" dirty="0" smtClean="0"/>
            <a:t>, Coğrafya, Psikoloji, Sosyoloji ve Tarih </a:t>
          </a:r>
          <a:r>
            <a:rPr lang="tr-TR" sz="1700" noProof="0" dirty="0" smtClean="0"/>
            <a:t>dallarında proje yarışması düzenlenmektedir.</a:t>
          </a:r>
          <a:endParaRPr lang="tr-TR" sz="1700" noProof="0" dirty="0"/>
        </a:p>
      </dgm:t>
    </dgm:pt>
    <dgm:pt modelId="{903C4ECC-0000-4F18-96A4-205EDA33C44B}" type="parTrans" cxnId="{D50E0C5A-2335-4658-A460-5048CDFCE583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76126F1D-9C51-44F0-96CE-E6D4E7C5ABD4}" type="sibTrans" cxnId="{D50E0C5A-2335-4658-A460-5048CDFCE583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B9956F91-2789-4FFF-8D22-1C9F6E9C106B}" type="pres">
      <dgm:prSet presAssocID="{668A8B0C-8011-4C38-BB71-C22E673D11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A6023-E223-4C25-BEB6-04870CA5240F}" type="pres">
      <dgm:prSet presAssocID="{6BE3D793-4452-4945-87B0-E128A2C68055}" presName="linNode" presStyleCnt="0"/>
      <dgm:spPr/>
    </dgm:pt>
    <dgm:pt modelId="{417F8B30-5852-4474-97C4-CBD13C834365}" type="pres">
      <dgm:prSet presAssocID="{6BE3D793-4452-4945-87B0-E128A2C68055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6534A-D824-4F0C-BA4B-4BE68B1DC91E}" type="pres">
      <dgm:prSet presAssocID="{6BE3D793-4452-4945-87B0-E128A2C68055}" presName="descendantText" presStyleLbl="alignAccFollowNode1" presStyleIdx="0" presStyleCnt="1" custScaleY="1103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EF4218-3B2A-4770-8F54-CA8F13BFC0FA}" type="presOf" srcId="{668A8B0C-8011-4C38-BB71-C22E673D1150}" destId="{B9956F91-2789-4FFF-8D22-1C9F6E9C106B}" srcOrd="0" destOrd="0" presId="urn:microsoft.com/office/officeart/2005/8/layout/vList5"/>
    <dgm:cxn modelId="{D50E0C5A-2335-4658-A460-5048CDFCE583}" srcId="{6BE3D793-4452-4945-87B0-E128A2C68055}" destId="{D2C3F30E-D3DF-4DB4-98B8-14F796705359}" srcOrd="2" destOrd="0" parTransId="{903C4ECC-0000-4F18-96A4-205EDA33C44B}" sibTransId="{76126F1D-9C51-44F0-96CE-E6D4E7C5ABD4}"/>
    <dgm:cxn modelId="{25A747AC-E5F7-4C95-A084-A555529B1422}" type="presOf" srcId="{63D2B8AA-B171-4393-AA17-07AA906919D6}" destId="{F2B6534A-D824-4F0C-BA4B-4BE68B1DC91E}" srcOrd="0" destOrd="0" presId="urn:microsoft.com/office/officeart/2005/8/layout/vList5"/>
    <dgm:cxn modelId="{B43A7395-970C-4E08-95B3-106FD22B7EFA}" srcId="{6BE3D793-4452-4945-87B0-E128A2C68055}" destId="{63D2B8AA-B171-4393-AA17-07AA906919D6}" srcOrd="0" destOrd="0" parTransId="{FD3A0300-CE68-4D6C-B599-437F0226334A}" sibTransId="{7047CD46-66E6-4F7D-AEEA-6A1134A0138B}"/>
    <dgm:cxn modelId="{E76D59FF-5EE0-4862-B338-DFC02848A3EC}" srcId="{668A8B0C-8011-4C38-BB71-C22E673D1150}" destId="{6BE3D793-4452-4945-87B0-E128A2C68055}" srcOrd="0" destOrd="0" parTransId="{7E0E1B11-06D6-4D1B-ACAC-4197EC7EFFF9}" sibTransId="{7AF17A55-D4D4-4180-B04D-ACC1A4A851B7}"/>
    <dgm:cxn modelId="{5FDA473A-5FDD-4664-8646-59582919AC93}" type="presOf" srcId="{6BE3D793-4452-4945-87B0-E128A2C68055}" destId="{417F8B30-5852-4474-97C4-CBD13C834365}" srcOrd="0" destOrd="0" presId="urn:microsoft.com/office/officeart/2005/8/layout/vList5"/>
    <dgm:cxn modelId="{B2CEBABF-A53E-46A5-8C85-98DA4409AC92}" srcId="{6BE3D793-4452-4945-87B0-E128A2C68055}" destId="{5D364F43-CC85-4FEF-8B47-55F5A9261530}" srcOrd="1" destOrd="0" parTransId="{7ECA9B0A-B2BD-4586-90BC-1609A615347F}" sibTransId="{052F9B89-11A0-4953-9175-EF2AB4B94831}"/>
    <dgm:cxn modelId="{A6AADA54-F1A3-4BFB-9685-E693B366B702}" type="presOf" srcId="{D2C3F30E-D3DF-4DB4-98B8-14F796705359}" destId="{F2B6534A-D824-4F0C-BA4B-4BE68B1DC91E}" srcOrd="0" destOrd="2" presId="urn:microsoft.com/office/officeart/2005/8/layout/vList5"/>
    <dgm:cxn modelId="{09EC2F33-8BC0-4B2F-9413-33425B2F2BB9}" type="presOf" srcId="{5D364F43-CC85-4FEF-8B47-55F5A9261530}" destId="{F2B6534A-D824-4F0C-BA4B-4BE68B1DC91E}" srcOrd="0" destOrd="1" presId="urn:microsoft.com/office/officeart/2005/8/layout/vList5"/>
    <dgm:cxn modelId="{16817A17-46DE-4BA1-94CD-89673C7600E8}" type="presParOf" srcId="{B9956F91-2789-4FFF-8D22-1C9F6E9C106B}" destId="{908A6023-E223-4C25-BEB6-04870CA5240F}" srcOrd="0" destOrd="0" presId="urn:microsoft.com/office/officeart/2005/8/layout/vList5"/>
    <dgm:cxn modelId="{8FDA83D9-61D9-4B52-9718-327326CBD4CA}" type="presParOf" srcId="{908A6023-E223-4C25-BEB6-04870CA5240F}" destId="{417F8B30-5852-4474-97C4-CBD13C834365}" srcOrd="0" destOrd="0" presId="urn:microsoft.com/office/officeart/2005/8/layout/vList5"/>
    <dgm:cxn modelId="{0CF5227B-20D5-4CC7-9A17-28C936717E43}" type="presParOf" srcId="{908A6023-E223-4C25-BEB6-04870CA5240F}" destId="{F2B6534A-D824-4F0C-BA4B-4BE68B1DC91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75A8DD4-109E-417A-B7CB-274200629F07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AB3E5BFE-68A7-43CA-98AB-18827EFC0DE9}">
      <dgm:prSet custT="1"/>
      <dgm:spPr/>
      <dgm:t>
        <a:bodyPr/>
        <a:lstStyle/>
        <a:p>
          <a:pPr rtl="0"/>
          <a:r>
            <a:rPr lang="en-US" sz="2100" dirty="0" err="1" smtClean="0"/>
            <a:t>Proje</a:t>
          </a:r>
          <a:r>
            <a:rPr lang="en-US" sz="2100" dirty="0" smtClean="0"/>
            <a:t> </a:t>
          </a:r>
          <a:r>
            <a:rPr lang="en-US" sz="2100" dirty="0" err="1" smtClean="0"/>
            <a:t>başvuruları</a:t>
          </a:r>
          <a:r>
            <a:rPr lang="en-US" sz="2100" dirty="0" smtClean="0"/>
            <a:t> </a:t>
          </a:r>
          <a:r>
            <a:rPr lang="en-US" sz="2100" dirty="0" smtClean="0">
              <a:hlinkClick xmlns:r="http://schemas.openxmlformats.org/officeDocument/2006/relationships" r:id="rId1"/>
            </a:rPr>
            <a:t>https://e-bideb.tubitak.gov.tr</a:t>
          </a:r>
          <a:r>
            <a:rPr lang="en-US" sz="2100" dirty="0" smtClean="0"/>
            <a:t> </a:t>
          </a:r>
          <a:r>
            <a:rPr lang="en-US" sz="2100" dirty="0" err="1" smtClean="0"/>
            <a:t>adresinden</a:t>
          </a:r>
          <a:r>
            <a:rPr lang="en-US" sz="2100" dirty="0" smtClean="0"/>
            <a:t> online </a:t>
          </a:r>
          <a:r>
            <a:rPr lang="en-US" sz="2100" dirty="0" err="1" smtClean="0"/>
            <a:t>olarak</a:t>
          </a:r>
          <a:r>
            <a:rPr lang="en-US" sz="2100" dirty="0" smtClean="0"/>
            <a:t> </a:t>
          </a:r>
          <a:r>
            <a:rPr lang="en-US" sz="2100" dirty="0" err="1" smtClean="0"/>
            <a:t>yapıl</a:t>
          </a:r>
          <a:r>
            <a:rPr lang="tr-TR" sz="2100" dirty="0" smtClean="0"/>
            <a:t>maktadır. </a:t>
          </a:r>
          <a:endParaRPr lang="tr-TR" sz="2100" dirty="0"/>
        </a:p>
      </dgm:t>
    </dgm:pt>
    <dgm:pt modelId="{2376A0A1-1058-4023-8F85-491C8C88D6EF}" type="parTrans" cxnId="{CC08518B-F2AB-4A7F-B49C-76AD79621840}">
      <dgm:prSet/>
      <dgm:spPr/>
      <dgm:t>
        <a:bodyPr/>
        <a:lstStyle/>
        <a:p>
          <a:endParaRPr lang="tr-TR" sz="2100"/>
        </a:p>
      </dgm:t>
    </dgm:pt>
    <dgm:pt modelId="{7E441E07-2274-428D-AB3F-A7FAAAB6F532}" type="sibTrans" cxnId="{CC08518B-F2AB-4A7F-B49C-76AD79621840}">
      <dgm:prSet/>
      <dgm:spPr/>
      <dgm:t>
        <a:bodyPr/>
        <a:lstStyle/>
        <a:p>
          <a:endParaRPr lang="tr-TR" sz="2100"/>
        </a:p>
      </dgm:t>
    </dgm:pt>
    <dgm:pt modelId="{230747E1-6DBF-4E36-BA88-24C0BC440E1B}">
      <dgm:prSet custT="1"/>
      <dgm:spPr/>
      <dgm:t>
        <a:bodyPr/>
        <a:lstStyle/>
        <a:p>
          <a:pPr rtl="0"/>
          <a:r>
            <a:rPr lang="tr-TR" sz="2100" dirty="0" smtClean="0"/>
            <a:t>Aynı zamanda </a:t>
          </a:r>
          <a:r>
            <a:rPr lang="en-US" sz="2100" dirty="0" err="1" smtClean="0"/>
            <a:t>Proje</a:t>
          </a:r>
          <a:r>
            <a:rPr lang="en-US" sz="2100" dirty="0" smtClean="0"/>
            <a:t> </a:t>
          </a:r>
          <a:r>
            <a:rPr lang="en-US" sz="2100" dirty="0" err="1" smtClean="0"/>
            <a:t>Planı</a:t>
          </a:r>
          <a:r>
            <a:rPr lang="en-US" sz="2100" dirty="0" smtClean="0"/>
            <a:t>, </a:t>
          </a:r>
          <a:r>
            <a:rPr lang="en-US" sz="2100" dirty="0" err="1" smtClean="0"/>
            <a:t>Proje</a:t>
          </a:r>
          <a:r>
            <a:rPr lang="en-US" sz="2100" dirty="0" smtClean="0"/>
            <a:t> </a:t>
          </a:r>
          <a:r>
            <a:rPr lang="en-US" sz="2100" dirty="0" err="1" smtClean="0"/>
            <a:t>Özeti</a:t>
          </a:r>
          <a:r>
            <a:rPr lang="en-US" sz="2100" dirty="0" smtClean="0"/>
            <a:t> </a:t>
          </a:r>
          <a:r>
            <a:rPr lang="en-US" sz="2100" dirty="0" err="1" smtClean="0"/>
            <a:t>ve</a:t>
          </a:r>
          <a:r>
            <a:rPr lang="en-US" sz="2100" dirty="0" smtClean="0"/>
            <a:t> </a:t>
          </a:r>
          <a:r>
            <a:rPr lang="en-US" sz="2100" dirty="0" err="1" smtClean="0"/>
            <a:t>Proje</a:t>
          </a:r>
          <a:r>
            <a:rPr lang="en-US" sz="2100" dirty="0" smtClean="0"/>
            <a:t> </a:t>
          </a:r>
          <a:r>
            <a:rPr lang="en-US" sz="2100" dirty="0" err="1" smtClean="0"/>
            <a:t>Raporu</a:t>
          </a:r>
          <a:r>
            <a:rPr lang="en-US" sz="2100" dirty="0" smtClean="0"/>
            <a:t> Word </a:t>
          </a:r>
          <a:r>
            <a:rPr lang="en-US" sz="2100" dirty="0" err="1" smtClean="0"/>
            <a:t>dosyası</a:t>
          </a:r>
          <a:r>
            <a:rPr lang="en-US" sz="2100" dirty="0" smtClean="0"/>
            <a:t> </a:t>
          </a:r>
          <a:r>
            <a:rPr lang="en-US" sz="2100" dirty="0" err="1" smtClean="0"/>
            <a:t>olarak</a:t>
          </a:r>
          <a:r>
            <a:rPr lang="en-US" sz="2100" dirty="0" smtClean="0"/>
            <a:t> </a:t>
          </a:r>
          <a:r>
            <a:rPr lang="en-US" sz="2100" dirty="0" err="1" smtClean="0"/>
            <a:t>kaydedilmiş</a:t>
          </a:r>
          <a:r>
            <a:rPr lang="en-US" sz="2100" dirty="0" smtClean="0"/>
            <a:t> CD </a:t>
          </a:r>
          <a:r>
            <a:rPr lang="en-US" sz="2100" dirty="0" err="1" smtClean="0"/>
            <a:t>ve</a:t>
          </a:r>
          <a:r>
            <a:rPr lang="en-US" sz="2100" dirty="0" smtClean="0"/>
            <a:t> </a:t>
          </a:r>
          <a:r>
            <a:rPr lang="en-US" sz="2100" dirty="0" err="1" smtClean="0"/>
            <a:t>onaylı</a:t>
          </a:r>
          <a:r>
            <a:rPr lang="en-US" sz="2100" dirty="0" smtClean="0"/>
            <a:t> </a:t>
          </a:r>
          <a:r>
            <a:rPr lang="en-US" sz="2100" dirty="0" err="1" smtClean="0"/>
            <a:t>başvuru</a:t>
          </a:r>
          <a:r>
            <a:rPr lang="en-US" sz="2100" dirty="0" smtClean="0"/>
            <a:t> </a:t>
          </a:r>
          <a:r>
            <a:rPr lang="en-US" sz="2100" dirty="0" err="1" smtClean="0"/>
            <a:t>formu</a:t>
          </a:r>
          <a:r>
            <a:rPr lang="en-US" sz="2100" dirty="0" smtClean="0"/>
            <a:t> </a:t>
          </a:r>
          <a:r>
            <a:rPr lang="en-US" sz="2100" dirty="0" err="1" smtClean="0"/>
            <a:t>Bölge</a:t>
          </a:r>
          <a:r>
            <a:rPr lang="en-US" sz="2100" dirty="0" smtClean="0"/>
            <a:t> </a:t>
          </a:r>
          <a:r>
            <a:rPr lang="en-US" sz="2100" dirty="0" err="1" smtClean="0"/>
            <a:t>Koordinatörlüğü</a:t>
          </a:r>
          <a:r>
            <a:rPr lang="en-US" sz="2100" dirty="0" smtClean="0"/>
            <a:t> </a:t>
          </a:r>
          <a:r>
            <a:rPr lang="en-US" sz="2100" dirty="0" err="1" smtClean="0"/>
            <a:t>adresine</a:t>
          </a:r>
          <a:r>
            <a:rPr lang="en-US" sz="2100" dirty="0" smtClean="0"/>
            <a:t> </a:t>
          </a:r>
          <a:r>
            <a:rPr lang="en-US" sz="2100" dirty="0" err="1" smtClean="0"/>
            <a:t>gönderilece</a:t>
          </a:r>
          <a:r>
            <a:rPr lang="tr-TR" sz="2100" dirty="0" err="1" smtClean="0"/>
            <a:t>ktir</a:t>
          </a:r>
          <a:r>
            <a:rPr lang="tr-TR" sz="2100" dirty="0" smtClean="0"/>
            <a:t>.</a:t>
          </a:r>
          <a:endParaRPr lang="en-US" sz="2100" dirty="0"/>
        </a:p>
      </dgm:t>
    </dgm:pt>
    <dgm:pt modelId="{68BF37C8-304F-4F3C-9CCF-C70EA5EAD6DD}" type="parTrans" cxnId="{CD5213C6-18D8-48CF-9F49-F8F75619C07C}">
      <dgm:prSet/>
      <dgm:spPr/>
      <dgm:t>
        <a:bodyPr/>
        <a:lstStyle/>
        <a:p>
          <a:endParaRPr lang="tr-TR" sz="2100"/>
        </a:p>
      </dgm:t>
    </dgm:pt>
    <dgm:pt modelId="{5A205ABD-EA0F-4C08-A993-BFC9292F3430}" type="sibTrans" cxnId="{CD5213C6-18D8-48CF-9F49-F8F75619C07C}">
      <dgm:prSet/>
      <dgm:spPr/>
      <dgm:t>
        <a:bodyPr/>
        <a:lstStyle/>
        <a:p>
          <a:endParaRPr lang="tr-TR" sz="2100"/>
        </a:p>
      </dgm:t>
    </dgm:pt>
    <dgm:pt modelId="{5AD2BEB0-E89C-46F7-8387-435FAAA8902E}" type="pres">
      <dgm:prSet presAssocID="{775A8DD4-109E-417A-B7CB-274200629F07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F2F8808-88A9-445B-BCB7-D00CC3949357}" type="pres">
      <dgm:prSet presAssocID="{775A8DD4-109E-417A-B7CB-274200629F07}" presName="pyramid" presStyleLbl="node1" presStyleIdx="0" presStyleCnt="1"/>
      <dgm:spPr/>
    </dgm:pt>
    <dgm:pt modelId="{E82BD4CC-7B13-4A37-8E2A-FBEE549055DD}" type="pres">
      <dgm:prSet presAssocID="{775A8DD4-109E-417A-B7CB-274200629F07}" presName="theList" presStyleCnt="0"/>
      <dgm:spPr/>
    </dgm:pt>
    <dgm:pt modelId="{45978FFE-E585-41BC-936D-D58D919D1991}" type="pres">
      <dgm:prSet presAssocID="{AB3E5BFE-68A7-43CA-98AB-18827EFC0DE9}" presName="aNode" presStyleLbl="fgAcc1" presStyleIdx="0" presStyleCnt="2" custScaleX="2039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EA3C4B-485E-42BE-9F7B-D3EAB538E2AA}" type="pres">
      <dgm:prSet presAssocID="{AB3E5BFE-68A7-43CA-98AB-18827EFC0DE9}" presName="aSpace" presStyleCnt="0"/>
      <dgm:spPr/>
    </dgm:pt>
    <dgm:pt modelId="{FC1CF18E-710D-4341-8E7D-9CBB0308D492}" type="pres">
      <dgm:prSet presAssocID="{230747E1-6DBF-4E36-BA88-24C0BC440E1B}" presName="aNode" presStyleLbl="fgAcc1" presStyleIdx="1" presStyleCnt="2" custScaleX="2039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ADDE3-F6A6-4E44-A742-977CFD72A830}" type="pres">
      <dgm:prSet presAssocID="{230747E1-6DBF-4E36-BA88-24C0BC440E1B}" presName="aSpace" presStyleCnt="0"/>
      <dgm:spPr/>
    </dgm:pt>
  </dgm:ptLst>
  <dgm:cxnLst>
    <dgm:cxn modelId="{23B0EAFC-9986-4E03-90EB-CB890A023CEA}" type="presOf" srcId="{230747E1-6DBF-4E36-BA88-24C0BC440E1B}" destId="{FC1CF18E-710D-4341-8E7D-9CBB0308D492}" srcOrd="0" destOrd="0" presId="urn:microsoft.com/office/officeart/2005/8/layout/pyramid2"/>
    <dgm:cxn modelId="{BC8971D6-A399-4BCB-850B-A00F74A82F1A}" type="presOf" srcId="{775A8DD4-109E-417A-B7CB-274200629F07}" destId="{5AD2BEB0-E89C-46F7-8387-435FAAA8902E}" srcOrd="0" destOrd="0" presId="urn:microsoft.com/office/officeart/2005/8/layout/pyramid2"/>
    <dgm:cxn modelId="{CC08518B-F2AB-4A7F-B49C-76AD79621840}" srcId="{775A8DD4-109E-417A-B7CB-274200629F07}" destId="{AB3E5BFE-68A7-43CA-98AB-18827EFC0DE9}" srcOrd="0" destOrd="0" parTransId="{2376A0A1-1058-4023-8F85-491C8C88D6EF}" sibTransId="{7E441E07-2274-428D-AB3F-A7FAAAB6F532}"/>
    <dgm:cxn modelId="{CD5213C6-18D8-48CF-9F49-F8F75619C07C}" srcId="{775A8DD4-109E-417A-B7CB-274200629F07}" destId="{230747E1-6DBF-4E36-BA88-24C0BC440E1B}" srcOrd="1" destOrd="0" parTransId="{68BF37C8-304F-4F3C-9CCF-C70EA5EAD6DD}" sibTransId="{5A205ABD-EA0F-4C08-A993-BFC9292F3430}"/>
    <dgm:cxn modelId="{9BBD5CA2-57F0-49C2-9989-986D3FE0DD4B}" type="presOf" srcId="{AB3E5BFE-68A7-43CA-98AB-18827EFC0DE9}" destId="{45978FFE-E585-41BC-936D-D58D919D1991}" srcOrd="0" destOrd="0" presId="urn:microsoft.com/office/officeart/2005/8/layout/pyramid2"/>
    <dgm:cxn modelId="{55649BA3-A247-4CC9-8B58-FEBAF5572A0E}" type="presParOf" srcId="{5AD2BEB0-E89C-46F7-8387-435FAAA8902E}" destId="{6F2F8808-88A9-445B-BCB7-D00CC3949357}" srcOrd="0" destOrd="0" presId="urn:microsoft.com/office/officeart/2005/8/layout/pyramid2"/>
    <dgm:cxn modelId="{30D0398D-81CE-44AB-BA21-9F7B84C180D7}" type="presParOf" srcId="{5AD2BEB0-E89C-46F7-8387-435FAAA8902E}" destId="{E82BD4CC-7B13-4A37-8E2A-FBEE549055DD}" srcOrd="1" destOrd="0" presId="urn:microsoft.com/office/officeart/2005/8/layout/pyramid2"/>
    <dgm:cxn modelId="{9D9AC965-A0F5-43D3-9267-B5C7D23A8243}" type="presParOf" srcId="{E82BD4CC-7B13-4A37-8E2A-FBEE549055DD}" destId="{45978FFE-E585-41BC-936D-D58D919D1991}" srcOrd="0" destOrd="0" presId="urn:microsoft.com/office/officeart/2005/8/layout/pyramid2"/>
    <dgm:cxn modelId="{E86B3A8F-044A-40C6-AA9B-38EC8F757EC6}" type="presParOf" srcId="{E82BD4CC-7B13-4A37-8E2A-FBEE549055DD}" destId="{F5EA3C4B-485E-42BE-9F7B-D3EAB538E2AA}" srcOrd="1" destOrd="0" presId="urn:microsoft.com/office/officeart/2005/8/layout/pyramid2"/>
    <dgm:cxn modelId="{AE0A61C1-D210-4DB8-952A-3E5A1DC003D9}" type="presParOf" srcId="{E82BD4CC-7B13-4A37-8E2A-FBEE549055DD}" destId="{FC1CF18E-710D-4341-8E7D-9CBB0308D492}" srcOrd="2" destOrd="0" presId="urn:microsoft.com/office/officeart/2005/8/layout/pyramid2"/>
    <dgm:cxn modelId="{2DA69738-32B6-45BF-B7D3-EA5D284E3CF3}" type="presParOf" srcId="{E82BD4CC-7B13-4A37-8E2A-FBEE549055DD}" destId="{D70ADDE3-F6A6-4E44-A742-977CFD72A83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561B9E7-D978-4B4A-B5B8-C867AAC91780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tr-TR"/>
        </a:p>
      </dgm:t>
    </dgm:pt>
    <dgm:pt modelId="{6B11DC83-F080-4AAB-AA1A-942A3014447B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200" dirty="0" smtClean="0"/>
            <a:t>12 </a:t>
          </a:r>
          <a:r>
            <a:rPr lang="en-US" sz="2200" dirty="0" err="1" smtClean="0"/>
            <a:t>ayrı</a:t>
          </a:r>
          <a:r>
            <a:rPr lang="en-US" sz="2200" dirty="0" smtClean="0"/>
            <a:t> </a:t>
          </a:r>
          <a:r>
            <a:rPr lang="en-US" sz="2200" dirty="0" err="1" smtClean="0"/>
            <a:t>bölgede</a:t>
          </a:r>
          <a:r>
            <a:rPr lang="en-US" sz="2200" dirty="0" smtClean="0"/>
            <a:t> </a:t>
          </a:r>
          <a:r>
            <a:rPr lang="en-US" sz="2200" dirty="0" err="1" smtClean="0"/>
            <a:t>ve</a:t>
          </a:r>
          <a:r>
            <a:rPr lang="en-US" sz="2200" dirty="0" smtClean="0"/>
            <a:t> her </a:t>
          </a:r>
          <a:r>
            <a:rPr lang="en-US" sz="2200" dirty="0" err="1" smtClean="0"/>
            <a:t>dal</a:t>
          </a:r>
          <a:r>
            <a:rPr lang="en-US" sz="2200" dirty="0" smtClean="0"/>
            <a:t> </a:t>
          </a:r>
          <a:r>
            <a:rPr lang="en-US" sz="2200" dirty="0" err="1" smtClean="0"/>
            <a:t>için</a:t>
          </a:r>
          <a:r>
            <a:rPr lang="en-US" sz="2200" dirty="0" smtClean="0"/>
            <a:t> </a:t>
          </a:r>
          <a:r>
            <a:rPr lang="en-US" sz="2200" dirty="0" err="1" smtClean="0"/>
            <a:t>oluşturulacak</a:t>
          </a:r>
          <a:r>
            <a:rPr lang="en-US" sz="2200" dirty="0" smtClean="0"/>
            <a:t> </a:t>
          </a:r>
          <a:r>
            <a:rPr lang="en-US" sz="2200" dirty="0" err="1" smtClean="0"/>
            <a:t>jürilerce</a:t>
          </a:r>
          <a:r>
            <a:rPr lang="en-US" sz="2200" dirty="0" smtClean="0"/>
            <a:t>, “</a:t>
          </a:r>
          <a:r>
            <a:rPr lang="en-US" sz="2200" dirty="0" err="1" smtClean="0"/>
            <a:t>Proje</a:t>
          </a:r>
          <a:r>
            <a:rPr lang="en-US" sz="2200" dirty="0" smtClean="0"/>
            <a:t> </a:t>
          </a:r>
          <a:r>
            <a:rPr lang="en-US" sz="2200" dirty="0" err="1" smtClean="0"/>
            <a:t>Raporu</a:t>
          </a:r>
          <a:r>
            <a:rPr lang="en-US" sz="2200" dirty="0" smtClean="0"/>
            <a:t>” </a:t>
          </a:r>
          <a:r>
            <a:rPr lang="en-US" sz="2200" dirty="0" err="1" smtClean="0"/>
            <a:t>üzerinden</a:t>
          </a:r>
          <a:r>
            <a:rPr lang="en-US" sz="2200" dirty="0" smtClean="0"/>
            <a:t> </a:t>
          </a:r>
          <a:r>
            <a:rPr lang="en-US" sz="2200" dirty="0" err="1" smtClean="0"/>
            <a:t>değerlendiril</a:t>
          </a:r>
          <a:r>
            <a:rPr lang="tr-TR" sz="2200" dirty="0" err="1" smtClean="0"/>
            <a:t>mektedir</a:t>
          </a:r>
          <a:r>
            <a:rPr lang="tr-TR" sz="2200" dirty="0" smtClean="0"/>
            <a:t>.</a:t>
          </a:r>
          <a:endParaRPr lang="tr-TR" sz="2200" dirty="0"/>
        </a:p>
      </dgm:t>
    </dgm:pt>
    <dgm:pt modelId="{C9E21C17-2157-4F25-BCB2-7A4642A7BFE0}" type="parTrans" cxnId="{21E69FB8-6D74-44FF-B176-669BBB50A692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029C806D-7768-4B2F-A4EF-C3331334CA74}" type="sibTrans" cxnId="{21E69FB8-6D74-44FF-B176-669BBB50A692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08855F90-31BE-4EB8-A158-A0E2E116583E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200" dirty="0" err="1" smtClean="0"/>
            <a:t>Uygun</a:t>
          </a:r>
          <a:r>
            <a:rPr lang="en-US" sz="2200" dirty="0" smtClean="0"/>
            <a:t> </a:t>
          </a:r>
          <a:r>
            <a:rPr lang="en-US" sz="2200" dirty="0" err="1" smtClean="0"/>
            <a:t>görülen</a:t>
          </a:r>
          <a:r>
            <a:rPr lang="en-US" sz="2200" dirty="0" smtClean="0"/>
            <a:t> </a:t>
          </a:r>
          <a:r>
            <a:rPr lang="en-US" sz="2200" dirty="0" err="1" smtClean="0"/>
            <a:t>projeler</a:t>
          </a:r>
          <a:r>
            <a:rPr lang="en-US" sz="2200" dirty="0" smtClean="0"/>
            <a:t> </a:t>
          </a:r>
          <a:r>
            <a:rPr lang="en-US" sz="2200" dirty="0" err="1" smtClean="0"/>
            <a:t>Bölge</a:t>
          </a:r>
          <a:r>
            <a:rPr lang="en-US" sz="2200" dirty="0" smtClean="0"/>
            <a:t> </a:t>
          </a:r>
          <a:r>
            <a:rPr lang="en-US" sz="2200" dirty="0" err="1" smtClean="0"/>
            <a:t>Merkezlerinde</a:t>
          </a:r>
          <a:r>
            <a:rPr lang="en-US" sz="2200" dirty="0" smtClean="0"/>
            <a:t> </a:t>
          </a:r>
          <a:r>
            <a:rPr lang="en-US" sz="2200" dirty="0" err="1" smtClean="0"/>
            <a:t>yapılacak</a:t>
          </a:r>
          <a:r>
            <a:rPr lang="en-US" sz="2200" dirty="0" smtClean="0"/>
            <a:t> </a:t>
          </a:r>
          <a:r>
            <a:rPr lang="en-US" sz="2200" dirty="0" err="1" smtClean="0"/>
            <a:t>sergiye</a:t>
          </a:r>
          <a:r>
            <a:rPr lang="en-US" sz="2200" dirty="0" smtClean="0"/>
            <a:t> </a:t>
          </a:r>
          <a:r>
            <a:rPr lang="en-US" sz="2200" dirty="0" err="1" smtClean="0"/>
            <a:t>davet</a:t>
          </a:r>
          <a:r>
            <a:rPr lang="en-US" sz="2200" dirty="0" smtClean="0"/>
            <a:t> </a:t>
          </a:r>
          <a:r>
            <a:rPr lang="en-US" sz="2200" dirty="0" err="1" smtClean="0"/>
            <a:t>edilecektir</a:t>
          </a:r>
          <a:r>
            <a:rPr lang="en-US" sz="2200" dirty="0" smtClean="0"/>
            <a:t>.</a:t>
          </a:r>
          <a:br>
            <a:rPr lang="en-US" sz="2200" dirty="0" smtClean="0"/>
          </a:br>
          <a:r>
            <a:rPr lang="en-US" sz="2200" dirty="0" smtClean="0"/>
            <a:t/>
          </a:r>
          <a:br>
            <a:rPr lang="en-US" sz="2200" dirty="0" smtClean="0"/>
          </a:br>
          <a:endParaRPr lang="tr-TR" sz="2200" dirty="0"/>
        </a:p>
      </dgm:t>
    </dgm:pt>
    <dgm:pt modelId="{0B182190-2913-41BC-9390-B9F2F16CA481}" type="parTrans" cxnId="{FB6D7CF1-0423-4A0A-84DD-5CAD0818A371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CFEDB3DB-BEAE-41F9-A47E-FEEA25A4AAF1}" type="sibTrans" cxnId="{FB6D7CF1-0423-4A0A-84DD-5CAD0818A371}">
      <dgm:prSet/>
      <dgm:spPr/>
      <dgm:t>
        <a:bodyPr/>
        <a:lstStyle/>
        <a:p>
          <a:pPr>
            <a:lnSpc>
              <a:spcPct val="150000"/>
            </a:lnSpc>
          </a:pPr>
          <a:endParaRPr lang="tr-TR"/>
        </a:p>
      </dgm:t>
    </dgm:pt>
    <dgm:pt modelId="{24038DDE-6813-4ACC-9AD2-2077853B8995}" type="pres">
      <dgm:prSet presAssocID="{B561B9E7-D978-4B4A-B5B8-C867AAC91780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96F53E-80A8-40AB-A2CE-63D4BC5EFA5F}" type="pres">
      <dgm:prSet presAssocID="{6B11DC83-F080-4AAB-AA1A-942A3014447B}" presName="circ1" presStyleLbl="vennNode1" presStyleIdx="0" presStyleCnt="2" custScaleX="108338" custScaleY="95740" custLinFactNeighborX="915"/>
      <dgm:spPr/>
      <dgm:t>
        <a:bodyPr/>
        <a:lstStyle/>
        <a:p>
          <a:endParaRPr lang="en-US"/>
        </a:p>
      </dgm:t>
    </dgm:pt>
    <dgm:pt modelId="{222CDC4E-B87F-401E-8366-812791BAC63A}" type="pres">
      <dgm:prSet presAssocID="{6B11DC83-F080-4AAB-AA1A-942A30144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6C6582-3631-4F6A-859D-AB77F511CA5C}" type="pres">
      <dgm:prSet presAssocID="{08855F90-31BE-4EB8-A158-A0E2E116583E}" presName="circ2" presStyleLbl="vennNode1" presStyleIdx="1" presStyleCnt="2"/>
      <dgm:spPr/>
      <dgm:t>
        <a:bodyPr/>
        <a:lstStyle/>
        <a:p>
          <a:endParaRPr lang="en-US"/>
        </a:p>
      </dgm:t>
    </dgm:pt>
    <dgm:pt modelId="{86020D27-B733-4DCF-B5E5-98584A3CAC1C}" type="pres">
      <dgm:prSet presAssocID="{08855F90-31BE-4EB8-A158-A0E2E116583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B181A4-2308-414F-803D-E3CCC7BE558E}" type="presOf" srcId="{6B11DC83-F080-4AAB-AA1A-942A3014447B}" destId="{222CDC4E-B87F-401E-8366-812791BAC63A}" srcOrd="1" destOrd="0" presId="urn:microsoft.com/office/officeart/2005/8/layout/venn1"/>
    <dgm:cxn modelId="{BEA4350E-C11B-42DA-AD78-589ACAB23501}" type="presOf" srcId="{6B11DC83-F080-4AAB-AA1A-942A3014447B}" destId="{B296F53E-80A8-40AB-A2CE-63D4BC5EFA5F}" srcOrd="0" destOrd="0" presId="urn:microsoft.com/office/officeart/2005/8/layout/venn1"/>
    <dgm:cxn modelId="{FB6D7CF1-0423-4A0A-84DD-5CAD0818A371}" srcId="{B561B9E7-D978-4B4A-B5B8-C867AAC91780}" destId="{08855F90-31BE-4EB8-A158-A0E2E116583E}" srcOrd="1" destOrd="0" parTransId="{0B182190-2913-41BC-9390-B9F2F16CA481}" sibTransId="{CFEDB3DB-BEAE-41F9-A47E-FEEA25A4AAF1}"/>
    <dgm:cxn modelId="{92F8B827-2B27-4220-9306-0F377E105838}" type="presOf" srcId="{B561B9E7-D978-4B4A-B5B8-C867AAC91780}" destId="{24038DDE-6813-4ACC-9AD2-2077853B8995}" srcOrd="0" destOrd="0" presId="urn:microsoft.com/office/officeart/2005/8/layout/venn1"/>
    <dgm:cxn modelId="{21E69FB8-6D74-44FF-B176-669BBB50A692}" srcId="{B561B9E7-D978-4B4A-B5B8-C867AAC91780}" destId="{6B11DC83-F080-4AAB-AA1A-942A3014447B}" srcOrd="0" destOrd="0" parTransId="{C9E21C17-2157-4F25-BCB2-7A4642A7BFE0}" sibTransId="{029C806D-7768-4B2F-A4EF-C3331334CA74}"/>
    <dgm:cxn modelId="{85576DDD-96FA-405B-992F-9A418EDC2461}" type="presOf" srcId="{08855F90-31BE-4EB8-A158-A0E2E116583E}" destId="{706C6582-3631-4F6A-859D-AB77F511CA5C}" srcOrd="0" destOrd="0" presId="urn:microsoft.com/office/officeart/2005/8/layout/venn1"/>
    <dgm:cxn modelId="{6D4EA84C-0AE1-4053-A873-5792BA3B4DDF}" type="presOf" srcId="{08855F90-31BE-4EB8-A158-A0E2E116583E}" destId="{86020D27-B733-4DCF-B5E5-98584A3CAC1C}" srcOrd="1" destOrd="0" presId="urn:microsoft.com/office/officeart/2005/8/layout/venn1"/>
    <dgm:cxn modelId="{69ED9CFF-A6DE-4F62-B395-AFD8949CABB0}" type="presParOf" srcId="{24038DDE-6813-4ACC-9AD2-2077853B8995}" destId="{B296F53E-80A8-40AB-A2CE-63D4BC5EFA5F}" srcOrd="0" destOrd="0" presId="urn:microsoft.com/office/officeart/2005/8/layout/venn1"/>
    <dgm:cxn modelId="{7E94BC72-96DF-4BCD-845E-948EA7655007}" type="presParOf" srcId="{24038DDE-6813-4ACC-9AD2-2077853B8995}" destId="{222CDC4E-B87F-401E-8366-812791BAC63A}" srcOrd="1" destOrd="0" presId="urn:microsoft.com/office/officeart/2005/8/layout/venn1"/>
    <dgm:cxn modelId="{1595356A-CB56-474A-8363-B2F11A0969CD}" type="presParOf" srcId="{24038DDE-6813-4ACC-9AD2-2077853B8995}" destId="{706C6582-3631-4F6A-859D-AB77F511CA5C}" srcOrd="2" destOrd="0" presId="urn:microsoft.com/office/officeart/2005/8/layout/venn1"/>
    <dgm:cxn modelId="{92A5885F-3DCD-434B-B898-1DB1FFBF8965}" type="presParOf" srcId="{24038DDE-6813-4ACC-9AD2-2077853B8995}" destId="{86020D27-B733-4DCF-B5E5-98584A3CAC1C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9DD6A94-4937-404E-AF47-7A1BEB317106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7D425986-F578-4E49-A4F7-5A3FF75A211D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400" dirty="0" err="1" smtClean="0"/>
            <a:t>Sergiye</a:t>
          </a:r>
          <a:r>
            <a:rPr lang="en-US" sz="2400" dirty="0" smtClean="0"/>
            <a:t> </a:t>
          </a:r>
          <a:r>
            <a:rPr lang="en-US" sz="2400" dirty="0" err="1" smtClean="0"/>
            <a:t>davet</a:t>
          </a:r>
          <a:r>
            <a:rPr lang="en-US" sz="2400" dirty="0" smtClean="0"/>
            <a:t> </a:t>
          </a:r>
          <a:r>
            <a:rPr lang="en-US" sz="2400" dirty="0" err="1" smtClean="0"/>
            <a:t>edilen</a:t>
          </a:r>
          <a:r>
            <a:rPr lang="en-US" sz="2400" dirty="0" smtClean="0"/>
            <a:t> </a:t>
          </a:r>
          <a:r>
            <a:rPr lang="en-US" sz="2400" dirty="0" err="1" smtClean="0"/>
            <a:t>projeleri</a:t>
          </a:r>
          <a:r>
            <a:rPr lang="en-US" sz="2400" dirty="0" smtClean="0"/>
            <a:t> </a:t>
          </a:r>
          <a:r>
            <a:rPr lang="en-US" sz="2400" dirty="0" err="1" smtClean="0"/>
            <a:t>hazırlayan</a:t>
          </a:r>
          <a:r>
            <a:rPr lang="en-US" sz="2400" dirty="0" smtClean="0"/>
            <a:t> </a:t>
          </a:r>
          <a:r>
            <a:rPr lang="en-US" sz="2400" dirty="0" err="1" smtClean="0"/>
            <a:t>öğrenciler</a:t>
          </a:r>
          <a:r>
            <a:rPr lang="en-US" sz="2400" dirty="0" smtClean="0"/>
            <a:t> </a:t>
          </a:r>
          <a:r>
            <a:rPr lang="tr-TR" sz="2400" dirty="0" smtClean="0"/>
            <a:t> hazırladıkları sunumlarıyla jüri üyeleri tarafından mülakata alınmaktadır. </a:t>
          </a:r>
          <a:r>
            <a:rPr lang="en-US" sz="2400" dirty="0" smtClean="0"/>
            <a:t/>
          </a:r>
          <a:br>
            <a:rPr lang="en-US" sz="2400" dirty="0" smtClean="0"/>
          </a:br>
          <a:endParaRPr lang="tr-TR" sz="2400" dirty="0"/>
        </a:p>
      </dgm:t>
    </dgm:pt>
    <dgm:pt modelId="{1CD458E8-E151-4292-A712-65A2FC599AAB}" type="parTrans" cxnId="{0E67EDE2-0198-4870-8D14-1975A77E7A19}">
      <dgm:prSet/>
      <dgm:spPr/>
      <dgm:t>
        <a:bodyPr/>
        <a:lstStyle/>
        <a:p>
          <a:endParaRPr lang="tr-TR"/>
        </a:p>
      </dgm:t>
    </dgm:pt>
    <dgm:pt modelId="{5C37C4EA-6746-4BC3-9FA3-BE5CF5C0400A}" type="sibTrans" cxnId="{0E67EDE2-0198-4870-8D14-1975A77E7A19}">
      <dgm:prSet/>
      <dgm:spPr/>
      <dgm:t>
        <a:bodyPr/>
        <a:lstStyle/>
        <a:p>
          <a:endParaRPr lang="tr-TR"/>
        </a:p>
      </dgm:t>
    </dgm:pt>
    <dgm:pt modelId="{04499072-2E2B-4089-8079-7E419A09B1B0}" type="pres">
      <dgm:prSet presAssocID="{09DD6A94-4937-404E-AF47-7A1BEB3171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70D229-AC5B-4988-956E-88D37E788FB4}" type="pres">
      <dgm:prSet presAssocID="{7D425986-F578-4E49-A4F7-5A3FF75A211D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C803AE-9930-4037-BFF9-C007BF0FC43B}" type="presOf" srcId="{09DD6A94-4937-404E-AF47-7A1BEB317106}" destId="{04499072-2E2B-4089-8079-7E419A09B1B0}" srcOrd="0" destOrd="0" presId="urn:microsoft.com/office/officeart/2005/8/layout/process1"/>
    <dgm:cxn modelId="{0E67EDE2-0198-4870-8D14-1975A77E7A19}" srcId="{09DD6A94-4937-404E-AF47-7A1BEB317106}" destId="{7D425986-F578-4E49-A4F7-5A3FF75A211D}" srcOrd="0" destOrd="0" parTransId="{1CD458E8-E151-4292-A712-65A2FC599AAB}" sibTransId="{5C37C4EA-6746-4BC3-9FA3-BE5CF5C0400A}"/>
    <dgm:cxn modelId="{CF391496-DC38-434D-9D66-30F1F68CD9D3}" type="presOf" srcId="{7D425986-F578-4E49-A4F7-5A3FF75A211D}" destId="{B870D229-AC5B-4988-956E-88D37E788FB4}" srcOrd="0" destOrd="0" presId="urn:microsoft.com/office/officeart/2005/8/layout/process1"/>
    <dgm:cxn modelId="{CF475F67-3926-4644-81EF-7927695AD8C1}" type="presParOf" srcId="{04499072-2E2B-4089-8079-7E419A09B1B0}" destId="{B870D229-AC5B-4988-956E-88D37E788FB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41A754C-AE46-48DF-BD79-E6CF6F527BBC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5DD0FFE7-44F6-4E20-B399-FAE5CC0E1D55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tr-TR" sz="2000" u="sng" noProof="0" smtClean="0"/>
            <a:t>Projelerin değerlendirilmesinde, </a:t>
          </a:r>
          <a:endParaRPr lang="tr-TR" sz="2000" u="sng" noProof="0"/>
        </a:p>
      </dgm:t>
    </dgm:pt>
    <dgm:pt modelId="{344BB844-4B83-40E7-8B39-E47F632071A5}" type="parTrans" cxnId="{E14E0C62-5A4F-4AE9-9688-999AF86A031F}">
      <dgm:prSet/>
      <dgm:spPr/>
      <dgm:t>
        <a:bodyPr/>
        <a:lstStyle/>
        <a:p>
          <a:endParaRPr lang="tr-TR" sz="1400"/>
        </a:p>
      </dgm:t>
    </dgm:pt>
    <dgm:pt modelId="{F5D34F3C-BD7B-4190-AF90-AADE8F787EE8}" type="sibTrans" cxnId="{E14E0C62-5A4F-4AE9-9688-999AF86A031F}">
      <dgm:prSet/>
      <dgm:spPr/>
      <dgm:t>
        <a:bodyPr/>
        <a:lstStyle/>
        <a:p>
          <a:endParaRPr lang="tr-TR" sz="1400"/>
        </a:p>
      </dgm:t>
    </dgm:pt>
    <dgm:pt modelId="{F6322FB8-FFD5-44BE-B583-A6F5860B4F9F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tr-TR" sz="2000" noProof="0" smtClean="0"/>
            <a:t>Özgünlük ve Yaratıcılık, </a:t>
          </a:r>
          <a:endParaRPr lang="tr-TR" sz="2000" noProof="0"/>
        </a:p>
      </dgm:t>
    </dgm:pt>
    <dgm:pt modelId="{DE39470C-2442-436A-B79D-45672ED2952E}" type="parTrans" cxnId="{40695070-B65D-4FE5-BDA8-04BB1D1C29A8}">
      <dgm:prSet/>
      <dgm:spPr/>
      <dgm:t>
        <a:bodyPr/>
        <a:lstStyle/>
        <a:p>
          <a:endParaRPr lang="tr-TR" sz="1400"/>
        </a:p>
      </dgm:t>
    </dgm:pt>
    <dgm:pt modelId="{FDE33C0A-A38F-4D38-A4A8-066458767396}" type="sibTrans" cxnId="{40695070-B65D-4FE5-BDA8-04BB1D1C29A8}">
      <dgm:prSet/>
      <dgm:spPr/>
      <dgm:t>
        <a:bodyPr/>
        <a:lstStyle/>
        <a:p>
          <a:endParaRPr lang="tr-TR" sz="1400"/>
        </a:p>
      </dgm:t>
    </dgm:pt>
    <dgm:pt modelId="{9730C46F-C5C7-4B8F-BA47-ABC77E0E5740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tr-TR" sz="2000" noProof="0" smtClean="0"/>
            <a:t>Kullanılan Bilimsel Yöntem, </a:t>
          </a:r>
          <a:endParaRPr lang="tr-TR" sz="2000" noProof="0"/>
        </a:p>
      </dgm:t>
    </dgm:pt>
    <dgm:pt modelId="{12464DB5-57C2-4653-A7D1-ED7E325A12FA}" type="parTrans" cxnId="{0ED47FF9-47A4-4226-AB6F-EDC9D3B0459A}">
      <dgm:prSet/>
      <dgm:spPr/>
      <dgm:t>
        <a:bodyPr/>
        <a:lstStyle/>
        <a:p>
          <a:endParaRPr lang="tr-TR" sz="1400"/>
        </a:p>
      </dgm:t>
    </dgm:pt>
    <dgm:pt modelId="{A46B4EE6-3B85-4477-9A27-3E3FA3428AF1}" type="sibTrans" cxnId="{0ED47FF9-47A4-4226-AB6F-EDC9D3B0459A}">
      <dgm:prSet/>
      <dgm:spPr/>
      <dgm:t>
        <a:bodyPr/>
        <a:lstStyle/>
        <a:p>
          <a:endParaRPr lang="tr-TR" sz="1400"/>
        </a:p>
      </dgm:t>
    </dgm:pt>
    <dgm:pt modelId="{9E509972-2C35-460A-8C64-6D97B2AB7C11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tr-TR" sz="2000" noProof="0" smtClean="0"/>
            <a:t>Tutarlılık  </a:t>
          </a:r>
          <a:endParaRPr lang="tr-TR" sz="2000" noProof="0"/>
        </a:p>
      </dgm:t>
    </dgm:pt>
    <dgm:pt modelId="{83681D89-77BB-4EF9-80B0-D02B63229BFB}" type="parTrans" cxnId="{F26645E6-6A05-46A1-8EEF-9FC274674CD3}">
      <dgm:prSet/>
      <dgm:spPr/>
      <dgm:t>
        <a:bodyPr/>
        <a:lstStyle/>
        <a:p>
          <a:endParaRPr lang="tr-TR" sz="1400"/>
        </a:p>
      </dgm:t>
    </dgm:pt>
    <dgm:pt modelId="{EAB57628-A179-44D9-8AC7-0864E71ED44D}" type="sibTrans" cxnId="{F26645E6-6A05-46A1-8EEF-9FC274674CD3}">
      <dgm:prSet/>
      <dgm:spPr/>
      <dgm:t>
        <a:bodyPr/>
        <a:lstStyle/>
        <a:p>
          <a:endParaRPr lang="tr-TR" sz="1400"/>
        </a:p>
      </dgm:t>
    </dgm:pt>
    <dgm:pt modelId="{0B241C34-4AC7-4E0E-ADAE-4A16681D522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2000" noProof="0" smtClean="0"/>
            <a:t>Kaynak Taraması, </a:t>
          </a:r>
          <a:endParaRPr lang="tr-TR" sz="2000" noProof="0"/>
        </a:p>
      </dgm:t>
    </dgm:pt>
    <dgm:pt modelId="{FECA968D-3F07-43DD-96C7-B025B77D68F9}" type="parTrans" cxnId="{CD89FF8C-0CA1-4C03-8E48-809BAE6B5B75}">
      <dgm:prSet/>
      <dgm:spPr/>
      <dgm:t>
        <a:bodyPr/>
        <a:lstStyle/>
        <a:p>
          <a:endParaRPr lang="tr-TR" sz="1400"/>
        </a:p>
      </dgm:t>
    </dgm:pt>
    <dgm:pt modelId="{49B6CB6A-A31F-433C-874F-1FB1F9FB7259}" type="sibTrans" cxnId="{CD89FF8C-0CA1-4C03-8E48-809BAE6B5B75}">
      <dgm:prSet/>
      <dgm:spPr/>
      <dgm:t>
        <a:bodyPr/>
        <a:lstStyle/>
        <a:p>
          <a:endParaRPr lang="tr-TR" sz="1400"/>
        </a:p>
      </dgm:t>
    </dgm:pt>
    <dgm:pt modelId="{F9592883-178B-4A3A-99A0-84B1FDFE37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2000" noProof="0" smtClean="0"/>
            <a:t>Sonuç ve Açıklık</a:t>
          </a:r>
          <a:endParaRPr lang="tr-TR" sz="2000" noProof="0"/>
        </a:p>
      </dgm:t>
    </dgm:pt>
    <dgm:pt modelId="{3B1FC82C-24A0-451C-8CF5-0D516E41D255}" type="parTrans" cxnId="{84AE6698-1F8C-4F6F-B2ED-A9EA65F3982F}">
      <dgm:prSet/>
      <dgm:spPr/>
      <dgm:t>
        <a:bodyPr/>
        <a:lstStyle/>
        <a:p>
          <a:endParaRPr lang="tr-TR" sz="1400"/>
        </a:p>
      </dgm:t>
    </dgm:pt>
    <dgm:pt modelId="{28E73824-E203-4F9B-95CA-EF156309DB19}" type="sibTrans" cxnId="{84AE6698-1F8C-4F6F-B2ED-A9EA65F3982F}">
      <dgm:prSet/>
      <dgm:spPr/>
      <dgm:t>
        <a:bodyPr/>
        <a:lstStyle/>
        <a:p>
          <a:endParaRPr lang="tr-TR" sz="1400"/>
        </a:p>
      </dgm:t>
    </dgm:pt>
    <dgm:pt modelId="{22781DCB-FA1D-4098-842C-767926A4CC9A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tr-TR" sz="2000" noProof="0" smtClean="0"/>
            <a:t>Uygulanabilirlik </a:t>
          </a:r>
          <a:endParaRPr lang="tr-TR" sz="2000" noProof="0"/>
        </a:p>
      </dgm:t>
    </dgm:pt>
    <dgm:pt modelId="{C1A9BF51-56CD-4D48-90A8-F0962A7898F2}" type="parTrans" cxnId="{20D39949-0408-4CF4-A651-046B75993979}">
      <dgm:prSet/>
      <dgm:spPr/>
      <dgm:t>
        <a:bodyPr/>
        <a:lstStyle/>
        <a:p>
          <a:endParaRPr lang="tr-TR" sz="1400"/>
        </a:p>
      </dgm:t>
    </dgm:pt>
    <dgm:pt modelId="{9B3B79E0-AD6C-47A0-8918-8C97E06720EB}" type="sibTrans" cxnId="{20D39949-0408-4CF4-A651-046B75993979}">
      <dgm:prSet/>
      <dgm:spPr/>
      <dgm:t>
        <a:bodyPr/>
        <a:lstStyle/>
        <a:p>
          <a:endParaRPr lang="tr-TR" sz="1400"/>
        </a:p>
      </dgm:t>
    </dgm:pt>
    <dgm:pt modelId="{BF89980E-4845-4D3F-9FA5-AF45CBC338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2000" noProof="0" smtClean="0"/>
            <a:t>Özümseme ve Hâkimiyet, </a:t>
          </a:r>
          <a:endParaRPr lang="tr-TR" sz="2000" noProof="0"/>
        </a:p>
      </dgm:t>
    </dgm:pt>
    <dgm:pt modelId="{10326082-5D0F-44BF-8562-CE59E4E01847}" type="sibTrans" cxnId="{6D3B8DBC-6C52-4D53-BED2-01F0A45E3797}">
      <dgm:prSet/>
      <dgm:spPr/>
      <dgm:t>
        <a:bodyPr/>
        <a:lstStyle/>
        <a:p>
          <a:endParaRPr lang="tr-TR" sz="1400"/>
        </a:p>
      </dgm:t>
    </dgm:pt>
    <dgm:pt modelId="{379291F3-1B0B-4400-A42F-7CB6B30E3824}" type="parTrans" cxnId="{6D3B8DBC-6C52-4D53-BED2-01F0A45E3797}">
      <dgm:prSet/>
      <dgm:spPr/>
      <dgm:t>
        <a:bodyPr/>
        <a:lstStyle/>
        <a:p>
          <a:endParaRPr lang="tr-TR" sz="1400"/>
        </a:p>
      </dgm:t>
    </dgm:pt>
    <dgm:pt modelId="{602DAA9A-0DB4-45EA-829A-0D79978C06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2000" noProof="0" dirty="0" smtClean="0"/>
            <a:t>Kullanışlılık, </a:t>
          </a:r>
          <a:endParaRPr lang="tr-TR" sz="2000" noProof="0" dirty="0"/>
        </a:p>
      </dgm:t>
    </dgm:pt>
    <dgm:pt modelId="{B777B127-4990-4324-9D8E-F82A5697F2D0}" type="sibTrans" cxnId="{5257A260-91A7-4101-ADF0-3FBFD1220865}">
      <dgm:prSet/>
      <dgm:spPr/>
      <dgm:t>
        <a:bodyPr/>
        <a:lstStyle/>
        <a:p>
          <a:endParaRPr lang="tr-TR" sz="1400"/>
        </a:p>
      </dgm:t>
    </dgm:pt>
    <dgm:pt modelId="{D715F556-A348-4248-82F5-7679A1541310}" type="parTrans" cxnId="{5257A260-91A7-4101-ADF0-3FBFD1220865}">
      <dgm:prSet/>
      <dgm:spPr/>
      <dgm:t>
        <a:bodyPr/>
        <a:lstStyle/>
        <a:p>
          <a:endParaRPr lang="tr-TR" sz="1400"/>
        </a:p>
      </dgm:t>
    </dgm:pt>
    <dgm:pt modelId="{0C84B263-D20B-4344-B6E4-05167EAA6595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tr-TR" sz="2000" noProof="0" smtClean="0"/>
            <a:t>Katkı</a:t>
          </a:r>
          <a:endParaRPr lang="tr-TR" sz="2000" noProof="0"/>
        </a:p>
      </dgm:t>
    </dgm:pt>
    <dgm:pt modelId="{3D33F48A-E473-48EA-8B32-6AFBC26BF6D9}" type="sibTrans" cxnId="{EFED991B-C546-4CAB-A931-3918045CAB7E}">
      <dgm:prSet/>
      <dgm:spPr/>
      <dgm:t>
        <a:bodyPr/>
        <a:lstStyle/>
        <a:p>
          <a:endParaRPr lang="tr-TR" sz="1400"/>
        </a:p>
      </dgm:t>
    </dgm:pt>
    <dgm:pt modelId="{BC3A6037-AE50-4C12-9AAD-495142347D19}" type="parTrans" cxnId="{EFED991B-C546-4CAB-A931-3918045CAB7E}">
      <dgm:prSet/>
      <dgm:spPr/>
      <dgm:t>
        <a:bodyPr/>
        <a:lstStyle/>
        <a:p>
          <a:endParaRPr lang="tr-TR" sz="1400"/>
        </a:p>
      </dgm:t>
    </dgm:pt>
    <dgm:pt modelId="{2F9A5EBF-4269-4563-930E-F1147B66E9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2000" noProof="0" dirty="0" smtClean="0"/>
            <a:t>Yararlılık (Ekonomik, Sosyal, …), </a:t>
          </a:r>
          <a:endParaRPr lang="tr-TR" sz="2000" noProof="0" dirty="0"/>
        </a:p>
      </dgm:t>
    </dgm:pt>
    <dgm:pt modelId="{8BE72B49-880D-48D1-9702-986994E5C4DA}" type="parTrans" cxnId="{724DACCE-72F2-45C1-9450-5D937AB72B92}">
      <dgm:prSet/>
      <dgm:spPr/>
      <dgm:t>
        <a:bodyPr/>
        <a:lstStyle/>
        <a:p>
          <a:endParaRPr lang="en-US"/>
        </a:p>
      </dgm:t>
    </dgm:pt>
    <dgm:pt modelId="{F8817BFC-7E2F-4FE4-8FE8-82FC94A33684}" type="sibTrans" cxnId="{724DACCE-72F2-45C1-9450-5D937AB72B92}">
      <dgm:prSet/>
      <dgm:spPr/>
      <dgm:t>
        <a:bodyPr/>
        <a:lstStyle/>
        <a:p>
          <a:endParaRPr lang="en-US"/>
        </a:p>
      </dgm:t>
    </dgm:pt>
    <dgm:pt modelId="{02597562-CB51-439D-8992-156635CC6359}" type="pres">
      <dgm:prSet presAssocID="{541A754C-AE46-48DF-BD79-E6CF6F527BBC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AD715C-E980-4CCF-8209-32C1FBB12C0C}" type="pres">
      <dgm:prSet presAssocID="{541A754C-AE46-48DF-BD79-E6CF6F527BBC}" presName="arrow" presStyleLbl="bgShp" presStyleIdx="0" presStyleCnt="1" custScaleX="104991"/>
      <dgm:spPr/>
    </dgm:pt>
    <dgm:pt modelId="{910CB6B2-ED06-4A29-B60B-63D0C1095142}" type="pres">
      <dgm:prSet presAssocID="{541A754C-AE46-48DF-BD79-E6CF6F527BBC}" presName="linearProcess" presStyleCnt="0"/>
      <dgm:spPr/>
    </dgm:pt>
    <dgm:pt modelId="{CA354BEF-BF10-4106-AC6F-FA22D15FBB9F}" type="pres">
      <dgm:prSet presAssocID="{5DD0FFE7-44F6-4E20-B399-FAE5CC0E1D55}" presName="textNode" presStyleLbl="node1" presStyleIdx="0" presStyleCnt="1" custScaleX="136075" custScaleY="195521" custLinFactNeighborX="-21002" custLinFactNeighborY="-372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1D456EDA-9408-4C77-A227-ED3030083A24}" type="presOf" srcId="{602DAA9A-0DB4-45EA-829A-0D79978C06C9}" destId="{CA354BEF-BF10-4106-AC6F-FA22D15FBB9F}" srcOrd="0" destOrd="6" presId="urn:microsoft.com/office/officeart/2005/8/layout/hProcess9"/>
    <dgm:cxn modelId="{CD89FF8C-0CA1-4C03-8E48-809BAE6B5B75}" srcId="{5DD0FFE7-44F6-4E20-B399-FAE5CC0E1D55}" destId="{0B241C34-4AC7-4E0E-ADAE-4A16681D5227}" srcOrd="6" destOrd="0" parTransId="{FECA968D-3F07-43DD-96C7-B025B77D68F9}" sibTransId="{49B6CB6A-A31F-433C-874F-1FB1F9FB7259}"/>
    <dgm:cxn modelId="{267C0180-8851-4BCA-9019-1339B7A06F0A}" type="presOf" srcId="{9E509972-2C35-460A-8C64-6D97B2AB7C11}" destId="{CA354BEF-BF10-4106-AC6F-FA22D15FBB9F}" srcOrd="0" destOrd="3" presId="urn:microsoft.com/office/officeart/2005/8/layout/hProcess9"/>
    <dgm:cxn modelId="{D22A97D7-B8C2-4956-B3FC-1495951AE59E}" type="presOf" srcId="{541A754C-AE46-48DF-BD79-E6CF6F527BBC}" destId="{02597562-CB51-439D-8992-156635CC6359}" srcOrd="0" destOrd="0" presId="urn:microsoft.com/office/officeart/2005/8/layout/hProcess9"/>
    <dgm:cxn modelId="{E14E0C62-5A4F-4AE9-9688-999AF86A031F}" srcId="{541A754C-AE46-48DF-BD79-E6CF6F527BBC}" destId="{5DD0FFE7-44F6-4E20-B399-FAE5CC0E1D55}" srcOrd="0" destOrd="0" parTransId="{344BB844-4B83-40E7-8B39-E47F632071A5}" sibTransId="{F5D34F3C-BD7B-4190-AF90-AADE8F787EE8}"/>
    <dgm:cxn modelId="{421ABF92-8594-4BE9-9F77-3B23E6B177D8}" type="presOf" srcId="{F6322FB8-FFD5-44BE-B583-A6F5860B4F9F}" destId="{CA354BEF-BF10-4106-AC6F-FA22D15FBB9F}" srcOrd="0" destOrd="1" presId="urn:microsoft.com/office/officeart/2005/8/layout/hProcess9"/>
    <dgm:cxn modelId="{18095466-542A-49AB-A755-FE3279A5AFE1}" type="presOf" srcId="{22781DCB-FA1D-4098-842C-767926A4CC9A}" destId="{CA354BEF-BF10-4106-AC6F-FA22D15FBB9F}" srcOrd="0" destOrd="5" presId="urn:microsoft.com/office/officeart/2005/8/layout/hProcess9"/>
    <dgm:cxn modelId="{5D5527AA-F060-4AA0-8D73-79D5D502C68E}" type="presOf" srcId="{0C84B263-D20B-4344-B6E4-05167EAA6595}" destId="{CA354BEF-BF10-4106-AC6F-FA22D15FBB9F}" srcOrd="0" destOrd="4" presId="urn:microsoft.com/office/officeart/2005/8/layout/hProcess9"/>
    <dgm:cxn modelId="{724DACCE-72F2-45C1-9450-5D937AB72B92}" srcId="{5DD0FFE7-44F6-4E20-B399-FAE5CC0E1D55}" destId="{2F9A5EBF-4269-4563-930E-F1147B66E939}" srcOrd="9" destOrd="0" parTransId="{8BE72B49-880D-48D1-9702-986994E5C4DA}" sibTransId="{F8817BFC-7E2F-4FE4-8FE8-82FC94A33684}"/>
    <dgm:cxn modelId="{FA07FA5E-9EE7-4C27-A80F-23FA2FCA7212}" type="presOf" srcId="{0B241C34-4AC7-4E0E-ADAE-4A16681D5227}" destId="{CA354BEF-BF10-4106-AC6F-FA22D15FBB9F}" srcOrd="0" destOrd="7" presId="urn:microsoft.com/office/officeart/2005/8/layout/hProcess9"/>
    <dgm:cxn modelId="{EFED991B-C546-4CAB-A931-3918045CAB7E}" srcId="{5DD0FFE7-44F6-4E20-B399-FAE5CC0E1D55}" destId="{0C84B263-D20B-4344-B6E4-05167EAA6595}" srcOrd="3" destOrd="0" parTransId="{BC3A6037-AE50-4C12-9AAD-495142347D19}" sibTransId="{3D33F48A-E473-48EA-8B32-6AFBC26BF6D9}"/>
    <dgm:cxn modelId="{5257A260-91A7-4101-ADF0-3FBFD1220865}" srcId="{5DD0FFE7-44F6-4E20-B399-FAE5CC0E1D55}" destId="{602DAA9A-0DB4-45EA-829A-0D79978C06C9}" srcOrd="5" destOrd="0" parTransId="{D715F556-A348-4248-82F5-7679A1541310}" sibTransId="{B777B127-4990-4324-9D8E-F82A5697F2D0}"/>
    <dgm:cxn modelId="{F39CD9AF-8D56-447D-9EFD-5EFE226F495F}" type="presOf" srcId="{5DD0FFE7-44F6-4E20-B399-FAE5CC0E1D55}" destId="{CA354BEF-BF10-4106-AC6F-FA22D15FBB9F}" srcOrd="0" destOrd="0" presId="urn:microsoft.com/office/officeart/2005/8/layout/hProcess9"/>
    <dgm:cxn modelId="{6D3B8DBC-6C52-4D53-BED2-01F0A45E3797}" srcId="{5DD0FFE7-44F6-4E20-B399-FAE5CC0E1D55}" destId="{BF89980E-4845-4D3F-9FA5-AF45CBC33845}" srcOrd="7" destOrd="0" parTransId="{379291F3-1B0B-4400-A42F-7CB6B30E3824}" sibTransId="{10326082-5D0F-44BF-8562-CE59E4E01847}"/>
    <dgm:cxn modelId="{0ED47FF9-47A4-4226-AB6F-EDC9D3B0459A}" srcId="{5DD0FFE7-44F6-4E20-B399-FAE5CC0E1D55}" destId="{9730C46F-C5C7-4B8F-BA47-ABC77E0E5740}" srcOrd="1" destOrd="0" parTransId="{12464DB5-57C2-4653-A7D1-ED7E325A12FA}" sibTransId="{A46B4EE6-3B85-4477-9A27-3E3FA3428AF1}"/>
    <dgm:cxn modelId="{5679192C-5DD0-403A-A7C1-B96BC97AAA3A}" type="presOf" srcId="{9730C46F-C5C7-4B8F-BA47-ABC77E0E5740}" destId="{CA354BEF-BF10-4106-AC6F-FA22D15FBB9F}" srcOrd="0" destOrd="2" presId="urn:microsoft.com/office/officeart/2005/8/layout/hProcess9"/>
    <dgm:cxn modelId="{843BD3CF-5105-4B1F-8289-5A5B0A3A6662}" type="presOf" srcId="{BF89980E-4845-4D3F-9FA5-AF45CBC33845}" destId="{CA354BEF-BF10-4106-AC6F-FA22D15FBB9F}" srcOrd="0" destOrd="8" presId="urn:microsoft.com/office/officeart/2005/8/layout/hProcess9"/>
    <dgm:cxn modelId="{40695070-B65D-4FE5-BDA8-04BB1D1C29A8}" srcId="{5DD0FFE7-44F6-4E20-B399-FAE5CC0E1D55}" destId="{F6322FB8-FFD5-44BE-B583-A6F5860B4F9F}" srcOrd="0" destOrd="0" parTransId="{DE39470C-2442-436A-B79D-45672ED2952E}" sibTransId="{FDE33C0A-A38F-4D38-A4A8-066458767396}"/>
    <dgm:cxn modelId="{20D39949-0408-4CF4-A651-046B75993979}" srcId="{5DD0FFE7-44F6-4E20-B399-FAE5CC0E1D55}" destId="{22781DCB-FA1D-4098-842C-767926A4CC9A}" srcOrd="4" destOrd="0" parTransId="{C1A9BF51-56CD-4D48-90A8-F0962A7898F2}" sibTransId="{9B3B79E0-AD6C-47A0-8918-8C97E06720EB}"/>
    <dgm:cxn modelId="{3037F79B-5790-4D04-851D-10AA14E4AFDA}" type="presOf" srcId="{2F9A5EBF-4269-4563-930E-F1147B66E939}" destId="{CA354BEF-BF10-4106-AC6F-FA22D15FBB9F}" srcOrd="0" destOrd="10" presId="urn:microsoft.com/office/officeart/2005/8/layout/hProcess9"/>
    <dgm:cxn modelId="{84AE6698-1F8C-4F6F-B2ED-A9EA65F3982F}" srcId="{5DD0FFE7-44F6-4E20-B399-FAE5CC0E1D55}" destId="{F9592883-178B-4A3A-99A0-84B1FDFE3739}" srcOrd="8" destOrd="0" parTransId="{3B1FC82C-24A0-451C-8CF5-0D516E41D255}" sibTransId="{28E73824-E203-4F9B-95CA-EF156309DB19}"/>
    <dgm:cxn modelId="{A9A2B8A3-8456-42B4-9826-493819CD1209}" type="presOf" srcId="{F9592883-178B-4A3A-99A0-84B1FDFE3739}" destId="{CA354BEF-BF10-4106-AC6F-FA22D15FBB9F}" srcOrd="0" destOrd="9" presId="urn:microsoft.com/office/officeart/2005/8/layout/hProcess9"/>
    <dgm:cxn modelId="{F26645E6-6A05-46A1-8EEF-9FC274674CD3}" srcId="{5DD0FFE7-44F6-4E20-B399-FAE5CC0E1D55}" destId="{9E509972-2C35-460A-8C64-6D97B2AB7C11}" srcOrd="2" destOrd="0" parTransId="{83681D89-77BB-4EF9-80B0-D02B63229BFB}" sibTransId="{EAB57628-A179-44D9-8AC7-0864E71ED44D}"/>
    <dgm:cxn modelId="{2D6519A6-E072-46E7-8BFA-E0032D6F3D5A}" type="presParOf" srcId="{02597562-CB51-439D-8992-156635CC6359}" destId="{95AD715C-E980-4CCF-8209-32C1FBB12C0C}" srcOrd="0" destOrd="0" presId="urn:microsoft.com/office/officeart/2005/8/layout/hProcess9"/>
    <dgm:cxn modelId="{CDF471CD-27B5-4C4D-99A2-25E7E5446474}" type="presParOf" srcId="{02597562-CB51-439D-8992-156635CC6359}" destId="{910CB6B2-ED06-4A29-B60B-63D0C1095142}" srcOrd="1" destOrd="0" presId="urn:microsoft.com/office/officeart/2005/8/layout/hProcess9"/>
    <dgm:cxn modelId="{888B0549-71F9-4403-9B5E-8C9EDE3E8ECD}" type="presParOf" srcId="{910CB6B2-ED06-4A29-B60B-63D0C1095142}" destId="{CA354BEF-BF10-4106-AC6F-FA22D15FBB9F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34EFD26-D688-4ADE-95A2-1F6E1D52A8F4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49FEE0EC-D021-478C-A3DA-66847206D780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1800" b="1" dirty="0" smtClean="0">
              <a:effectLst/>
              <a:latin typeface="+mn-lt"/>
            </a:rPr>
            <a:t>Proje raporu yazımı  proje  sürecinde çalışmanın hangi aşamalardan geçtiğinin diğer insanlar tarafından anlaşılması adına çok önemlidir</a:t>
          </a:r>
          <a:r>
            <a:rPr lang="tr-TR" sz="1800" dirty="0" smtClean="0">
              <a:effectLst/>
              <a:latin typeface="+mn-lt"/>
            </a:rPr>
            <a:t>.</a:t>
          </a:r>
          <a:endParaRPr lang="tr-TR" sz="1800" dirty="0">
            <a:effectLst/>
            <a:latin typeface="+mn-lt"/>
          </a:endParaRPr>
        </a:p>
      </dgm:t>
    </dgm:pt>
    <dgm:pt modelId="{78AC3BF8-3467-4380-A9CB-24C8AA81AD25}" type="parTrans" cxnId="{D5EB0FAD-6B15-4F67-B745-61A55E11D74C}">
      <dgm:prSet/>
      <dgm:spPr/>
      <dgm:t>
        <a:bodyPr/>
        <a:lstStyle/>
        <a:p>
          <a:pPr>
            <a:lnSpc>
              <a:spcPct val="150000"/>
            </a:lnSpc>
          </a:pPr>
          <a:endParaRPr lang="tr-TR" sz="1800">
            <a:effectLst/>
            <a:latin typeface="+mn-lt"/>
          </a:endParaRPr>
        </a:p>
      </dgm:t>
    </dgm:pt>
    <dgm:pt modelId="{279955C8-51AB-4293-884D-80E8F84C0A9D}" type="sibTrans" cxnId="{D5EB0FAD-6B15-4F67-B745-61A55E11D74C}">
      <dgm:prSet/>
      <dgm:spPr/>
      <dgm:t>
        <a:bodyPr/>
        <a:lstStyle/>
        <a:p>
          <a:pPr>
            <a:lnSpc>
              <a:spcPct val="150000"/>
            </a:lnSpc>
          </a:pPr>
          <a:endParaRPr lang="tr-TR" sz="1800">
            <a:effectLst/>
            <a:latin typeface="+mn-lt"/>
          </a:endParaRPr>
        </a:p>
      </dgm:t>
    </dgm:pt>
    <dgm:pt modelId="{1E1A1047-E763-4537-A56C-87BF21592D3D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1800" b="1" dirty="0" smtClean="0">
              <a:effectLst/>
              <a:latin typeface="+mn-lt"/>
            </a:rPr>
            <a:t>Özellikle proje ve beceri yarışmalarının ön değerlendirmesi proje raporu üzerinden olacağı için proje raporunun yazımı önem taşımaktadır.</a:t>
          </a:r>
          <a:endParaRPr lang="tr-TR" sz="1800" b="1" dirty="0">
            <a:effectLst/>
            <a:latin typeface="+mn-lt"/>
          </a:endParaRPr>
        </a:p>
      </dgm:t>
    </dgm:pt>
    <dgm:pt modelId="{DCBD5C87-DDDC-4C14-A65C-8B2DF18E44D8}" type="parTrans" cxnId="{D14008D1-DF82-4660-8CBD-E0DC5A8899EE}">
      <dgm:prSet/>
      <dgm:spPr/>
      <dgm:t>
        <a:bodyPr/>
        <a:lstStyle/>
        <a:p>
          <a:pPr>
            <a:lnSpc>
              <a:spcPct val="150000"/>
            </a:lnSpc>
          </a:pPr>
          <a:endParaRPr lang="tr-TR" sz="1800">
            <a:effectLst/>
            <a:latin typeface="+mn-lt"/>
          </a:endParaRPr>
        </a:p>
      </dgm:t>
    </dgm:pt>
    <dgm:pt modelId="{5E4B3080-68C9-4F7D-8956-A960D00B6B78}" type="sibTrans" cxnId="{D14008D1-DF82-4660-8CBD-E0DC5A8899EE}">
      <dgm:prSet/>
      <dgm:spPr/>
      <dgm:t>
        <a:bodyPr/>
        <a:lstStyle/>
        <a:p>
          <a:pPr>
            <a:lnSpc>
              <a:spcPct val="150000"/>
            </a:lnSpc>
          </a:pPr>
          <a:endParaRPr lang="tr-TR" sz="1800">
            <a:effectLst/>
            <a:latin typeface="+mn-lt"/>
          </a:endParaRPr>
        </a:p>
      </dgm:t>
    </dgm:pt>
    <dgm:pt modelId="{75986E78-ECCF-4A6E-A00F-118160F4BB4D}" type="pres">
      <dgm:prSet presAssocID="{034EFD26-D688-4ADE-95A2-1F6E1D52A8F4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4F5A41F-7F85-45FF-B377-121A46EEAB4D}" type="pres">
      <dgm:prSet presAssocID="{49FEE0EC-D021-478C-A3DA-66847206D780}" presName="horFlow" presStyleCnt="0"/>
      <dgm:spPr/>
    </dgm:pt>
    <dgm:pt modelId="{3D433333-174A-4062-BAD7-37C00769EF21}" type="pres">
      <dgm:prSet presAssocID="{49FEE0EC-D021-478C-A3DA-66847206D780}" presName="bigChev" presStyleLbl="node1" presStyleIdx="0" presStyleCnt="2" custScaleX="133657" custLinFactNeighborY="4414"/>
      <dgm:spPr/>
      <dgm:t>
        <a:bodyPr/>
        <a:lstStyle/>
        <a:p>
          <a:endParaRPr lang="en-US"/>
        </a:p>
      </dgm:t>
    </dgm:pt>
    <dgm:pt modelId="{9CB5A22C-0CF1-4AB0-9D35-E765344DA7E7}" type="pres">
      <dgm:prSet presAssocID="{49FEE0EC-D021-478C-A3DA-66847206D780}" presName="vSp" presStyleCnt="0"/>
      <dgm:spPr/>
    </dgm:pt>
    <dgm:pt modelId="{93553C69-3DDF-44FE-AD1B-BB66A165DCCC}" type="pres">
      <dgm:prSet presAssocID="{1E1A1047-E763-4537-A56C-87BF21592D3D}" presName="horFlow" presStyleCnt="0"/>
      <dgm:spPr/>
    </dgm:pt>
    <dgm:pt modelId="{ADA1951E-5705-4665-A672-FEA0B2C957ED}" type="pres">
      <dgm:prSet presAssocID="{1E1A1047-E763-4537-A56C-87BF21592D3D}" presName="bigChev" presStyleLbl="node1" presStyleIdx="1" presStyleCnt="2" custScaleX="133657" custLinFactNeighborY="4414"/>
      <dgm:spPr/>
      <dgm:t>
        <a:bodyPr/>
        <a:lstStyle/>
        <a:p>
          <a:endParaRPr lang="en-US"/>
        </a:p>
      </dgm:t>
    </dgm:pt>
  </dgm:ptLst>
  <dgm:cxnLst>
    <dgm:cxn modelId="{D14008D1-DF82-4660-8CBD-E0DC5A8899EE}" srcId="{034EFD26-D688-4ADE-95A2-1F6E1D52A8F4}" destId="{1E1A1047-E763-4537-A56C-87BF21592D3D}" srcOrd="1" destOrd="0" parTransId="{DCBD5C87-DDDC-4C14-A65C-8B2DF18E44D8}" sibTransId="{5E4B3080-68C9-4F7D-8956-A960D00B6B78}"/>
    <dgm:cxn modelId="{B90B666C-3C65-4782-BB59-109E0F223ED6}" type="presOf" srcId="{49FEE0EC-D021-478C-A3DA-66847206D780}" destId="{3D433333-174A-4062-BAD7-37C00769EF21}" srcOrd="0" destOrd="0" presId="urn:microsoft.com/office/officeart/2005/8/layout/lProcess3"/>
    <dgm:cxn modelId="{34C2843A-7A5D-4AD0-86AB-F2954561E639}" type="presOf" srcId="{034EFD26-D688-4ADE-95A2-1F6E1D52A8F4}" destId="{75986E78-ECCF-4A6E-A00F-118160F4BB4D}" srcOrd="0" destOrd="0" presId="urn:microsoft.com/office/officeart/2005/8/layout/lProcess3"/>
    <dgm:cxn modelId="{23D7B5BA-3C7A-4D0D-8B6B-5D7F19C88985}" type="presOf" srcId="{1E1A1047-E763-4537-A56C-87BF21592D3D}" destId="{ADA1951E-5705-4665-A672-FEA0B2C957ED}" srcOrd="0" destOrd="0" presId="urn:microsoft.com/office/officeart/2005/8/layout/lProcess3"/>
    <dgm:cxn modelId="{D5EB0FAD-6B15-4F67-B745-61A55E11D74C}" srcId="{034EFD26-D688-4ADE-95A2-1F6E1D52A8F4}" destId="{49FEE0EC-D021-478C-A3DA-66847206D780}" srcOrd="0" destOrd="0" parTransId="{78AC3BF8-3467-4380-A9CB-24C8AA81AD25}" sibTransId="{279955C8-51AB-4293-884D-80E8F84C0A9D}"/>
    <dgm:cxn modelId="{3A672201-8896-4151-A994-F0F81998DEEA}" type="presParOf" srcId="{75986E78-ECCF-4A6E-A00F-118160F4BB4D}" destId="{64F5A41F-7F85-45FF-B377-121A46EEAB4D}" srcOrd="0" destOrd="0" presId="urn:microsoft.com/office/officeart/2005/8/layout/lProcess3"/>
    <dgm:cxn modelId="{4F68813E-AE4B-42EC-8E5B-9B6D417C8397}" type="presParOf" srcId="{64F5A41F-7F85-45FF-B377-121A46EEAB4D}" destId="{3D433333-174A-4062-BAD7-37C00769EF21}" srcOrd="0" destOrd="0" presId="urn:microsoft.com/office/officeart/2005/8/layout/lProcess3"/>
    <dgm:cxn modelId="{89D70433-8D9B-4CB5-A5B9-B053865231F7}" type="presParOf" srcId="{75986E78-ECCF-4A6E-A00F-118160F4BB4D}" destId="{9CB5A22C-0CF1-4AB0-9D35-E765344DA7E7}" srcOrd="1" destOrd="0" presId="urn:microsoft.com/office/officeart/2005/8/layout/lProcess3"/>
    <dgm:cxn modelId="{251C4ADB-C29A-4AA1-B4BC-F2908EF5810C}" type="presParOf" srcId="{75986E78-ECCF-4A6E-A00F-118160F4BB4D}" destId="{93553C69-3DDF-44FE-AD1B-BB66A165DCCC}" srcOrd="2" destOrd="0" presId="urn:microsoft.com/office/officeart/2005/8/layout/lProcess3"/>
    <dgm:cxn modelId="{5E4AB7A2-057A-415D-85DB-211AB0FD7E62}" type="presParOf" srcId="{93553C69-3DDF-44FE-AD1B-BB66A165DCCC}" destId="{ADA1951E-5705-4665-A672-FEA0B2C957E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9DA101C-9A11-444A-8DD0-CCDB53255AE2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9A9CC74F-4CC3-4B01-A2C7-B8655AEEE8FA}">
      <dgm:prSet custT="1"/>
      <dgm:spPr/>
      <dgm:t>
        <a:bodyPr/>
        <a:lstStyle/>
        <a:p>
          <a:pPr rtl="0"/>
          <a:r>
            <a:rPr lang="tr-TR" sz="1800" b="1" dirty="0" smtClean="0">
              <a:latin typeface="+mn-lt"/>
            </a:rPr>
            <a:t>Konu ve Önemi: </a:t>
          </a:r>
          <a:r>
            <a:rPr lang="tr-TR" sz="1800" dirty="0" smtClean="0">
              <a:latin typeface="+mn-lt"/>
            </a:rPr>
            <a:t>Araştırmanızın konusu nedir ve niçin bu konu hakkında araştırma yapmak istediniz?  </a:t>
          </a:r>
          <a:endParaRPr lang="tr-TR" sz="1800" dirty="0">
            <a:latin typeface="+mn-lt"/>
          </a:endParaRPr>
        </a:p>
      </dgm:t>
    </dgm:pt>
    <dgm:pt modelId="{3B873720-885E-4C7D-83FD-5D69B4277540}" type="parTrans" cxnId="{A862EAD2-E4E6-449E-B7F1-7A3D871C7938}">
      <dgm:prSet/>
      <dgm:spPr/>
      <dgm:t>
        <a:bodyPr/>
        <a:lstStyle/>
        <a:p>
          <a:endParaRPr lang="tr-TR" sz="1800" dirty="0">
            <a:latin typeface="+mn-lt"/>
          </a:endParaRPr>
        </a:p>
      </dgm:t>
    </dgm:pt>
    <dgm:pt modelId="{C39C0832-CF35-42D1-AFE9-B35990BD212B}" type="sibTrans" cxnId="{A862EAD2-E4E6-449E-B7F1-7A3D871C7938}">
      <dgm:prSet/>
      <dgm:spPr/>
      <dgm:t>
        <a:bodyPr/>
        <a:lstStyle/>
        <a:p>
          <a:endParaRPr lang="tr-TR" sz="1800" dirty="0">
            <a:latin typeface="+mn-lt"/>
          </a:endParaRPr>
        </a:p>
      </dgm:t>
    </dgm:pt>
    <dgm:pt modelId="{31A7F91F-4B7C-4EA8-ACB7-9F53CFFD99BC}">
      <dgm:prSet custT="1"/>
      <dgm:spPr/>
      <dgm:t>
        <a:bodyPr/>
        <a:lstStyle/>
        <a:p>
          <a:pPr rtl="0"/>
          <a:r>
            <a:rPr lang="tr-TR" sz="1800" b="1" dirty="0" smtClean="0">
              <a:latin typeface="+mn-lt"/>
            </a:rPr>
            <a:t>Literatür Derleme: </a:t>
          </a:r>
          <a:r>
            <a:rPr lang="tr-TR" sz="1800" dirty="0" smtClean="0">
              <a:latin typeface="+mn-lt"/>
            </a:rPr>
            <a:t>Sizden önce bu konuda kimler neler yapmışlardır ve incelediğiniz konunun hangi boyutlarını çözüme kavuşturmuşlardır? Çözüm bekleyen sorunlar nelerdir?</a:t>
          </a:r>
          <a:endParaRPr lang="tr-TR" sz="1800" dirty="0">
            <a:latin typeface="+mn-lt"/>
          </a:endParaRPr>
        </a:p>
      </dgm:t>
    </dgm:pt>
    <dgm:pt modelId="{D8D4095F-03E1-43EF-BCC4-4F90B60405E3}" type="parTrans" cxnId="{1AF0934D-81F9-44A2-917E-95759DE79DA4}">
      <dgm:prSet/>
      <dgm:spPr/>
      <dgm:t>
        <a:bodyPr/>
        <a:lstStyle/>
        <a:p>
          <a:endParaRPr lang="tr-TR" sz="1800" dirty="0">
            <a:latin typeface="+mn-lt"/>
          </a:endParaRPr>
        </a:p>
      </dgm:t>
    </dgm:pt>
    <dgm:pt modelId="{0B02A575-1FA9-4267-8545-27A0B17E1AAD}" type="sibTrans" cxnId="{1AF0934D-81F9-44A2-917E-95759DE79DA4}">
      <dgm:prSet/>
      <dgm:spPr/>
      <dgm:t>
        <a:bodyPr/>
        <a:lstStyle/>
        <a:p>
          <a:endParaRPr lang="tr-TR" sz="1800" dirty="0">
            <a:latin typeface="+mn-lt"/>
          </a:endParaRPr>
        </a:p>
      </dgm:t>
    </dgm:pt>
    <dgm:pt modelId="{D5E493E2-A1FA-4401-8B5D-333322459E8B}">
      <dgm:prSet custT="1"/>
      <dgm:spPr/>
      <dgm:t>
        <a:bodyPr/>
        <a:lstStyle/>
        <a:p>
          <a:pPr rtl="0"/>
          <a:r>
            <a:rPr lang="tr-TR" sz="1800" b="1" dirty="0" smtClean="0">
              <a:latin typeface="+mn-lt"/>
            </a:rPr>
            <a:t>Araştırmanın Gerekçesi: </a:t>
          </a:r>
          <a:r>
            <a:rPr lang="tr-TR" sz="1800" dirty="0" smtClean="0">
              <a:latin typeface="+mn-lt"/>
            </a:rPr>
            <a:t>Sizin çalışmanızın benzer çalışmalardan ayrılan yönleri nelerdir? Hangi probleme çözüm olacaktır?</a:t>
          </a:r>
          <a:endParaRPr lang="tr-TR" sz="1800" dirty="0">
            <a:latin typeface="+mn-lt"/>
          </a:endParaRPr>
        </a:p>
      </dgm:t>
    </dgm:pt>
    <dgm:pt modelId="{35CC68E1-5262-459C-B60D-72281B1989CC}" type="parTrans" cxnId="{CB05A382-9744-4D35-932A-DB34CBD013E0}">
      <dgm:prSet/>
      <dgm:spPr/>
      <dgm:t>
        <a:bodyPr/>
        <a:lstStyle/>
        <a:p>
          <a:endParaRPr lang="tr-TR" sz="1800" dirty="0">
            <a:latin typeface="+mn-lt"/>
          </a:endParaRPr>
        </a:p>
      </dgm:t>
    </dgm:pt>
    <dgm:pt modelId="{4388EDD4-015C-4414-85C9-7CDE92C5930C}" type="sibTrans" cxnId="{CB05A382-9744-4D35-932A-DB34CBD013E0}">
      <dgm:prSet/>
      <dgm:spPr/>
      <dgm:t>
        <a:bodyPr/>
        <a:lstStyle/>
        <a:p>
          <a:endParaRPr lang="tr-TR" sz="1800" dirty="0">
            <a:latin typeface="+mn-lt"/>
          </a:endParaRPr>
        </a:p>
      </dgm:t>
    </dgm:pt>
    <dgm:pt modelId="{9F998CFD-9AE2-4437-9C1C-3FFA6EE22F87}" type="pres">
      <dgm:prSet presAssocID="{59DA101C-9A11-444A-8DD0-CCDB53255AE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0226B4-C868-4594-A221-71140530DF05}" type="pres">
      <dgm:prSet presAssocID="{9A9CC74F-4CC3-4B01-A2C7-B8655AEEE8FA}" presName="parentText" presStyleLbl="node1" presStyleIdx="0" presStyleCnt="3" custLinFactY="-8830" custLinFactNeighborX="-79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1AFF6-F591-4592-AF73-00D235A5ABB8}" type="pres">
      <dgm:prSet presAssocID="{C39C0832-CF35-42D1-AFE9-B35990BD212B}" presName="spacer" presStyleCnt="0"/>
      <dgm:spPr/>
    </dgm:pt>
    <dgm:pt modelId="{084A0E58-DA12-4B10-B959-D96287892472}" type="pres">
      <dgm:prSet presAssocID="{31A7F91F-4B7C-4EA8-ACB7-9F53CFFD99B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321AD-6A42-4FCA-A4AA-5B750A1F510A}" type="pres">
      <dgm:prSet presAssocID="{0B02A575-1FA9-4267-8545-27A0B17E1AAD}" presName="spacer" presStyleCnt="0"/>
      <dgm:spPr/>
    </dgm:pt>
    <dgm:pt modelId="{EC082E65-AC5C-40A1-9062-213B34B7CA13}" type="pres">
      <dgm:prSet presAssocID="{D5E493E2-A1FA-4401-8B5D-333322459E8B}" presName="parentText" presStyleLbl="node1" presStyleIdx="2" presStyleCnt="3" custLinFactY="12174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CB2430-F6B3-4FDA-8753-DFCE919BE5EA}" type="presOf" srcId="{9A9CC74F-4CC3-4B01-A2C7-B8655AEEE8FA}" destId="{C70226B4-C868-4594-A221-71140530DF05}" srcOrd="0" destOrd="0" presId="urn:microsoft.com/office/officeart/2005/8/layout/vList2"/>
    <dgm:cxn modelId="{1AF0934D-81F9-44A2-917E-95759DE79DA4}" srcId="{59DA101C-9A11-444A-8DD0-CCDB53255AE2}" destId="{31A7F91F-4B7C-4EA8-ACB7-9F53CFFD99BC}" srcOrd="1" destOrd="0" parTransId="{D8D4095F-03E1-43EF-BCC4-4F90B60405E3}" sibTransId="{0B02A575-1FA9-4267-8545-27A0B17E1AAD}"/>
    <dgm:cxn modelId="{BCC5A212-D09B-4D60-B856-B2942DD8F484}" type="presOf" srcId="{59DA101C-9A11-444A-8DD0-CCDB53255AE2}" destId="{9F998CFD-9AE2-4437-9C1C-3FFA6EE22F87}" srcOrd="0" destOrd="0" presId="urn:microsoft.com/office/officeart/2005/8/layout/vList2"/>
    <dgm:cxn modelId="{A862EAD2-E4E6-449E-B7F1-7A3D871C7938}" srcId="{59DA101C-9A11-444A-8DD0-CCDB53255AE2}" destId="{9A9CC74F-4CC3-4B01-A2C7-B8655AEEE8FA}" srcOrd="0" destOrd="0" parTransId="{3B873720-885E-4C7D-83FD-5D69B4277540}" sibTransId="{C39C0832-CF35-42D1-AFE9-B35990BD212B}"/>
    <dgm:cxn modelId="{7B39B631-8CFC-4AC4-AC7E-3857E1BC3FFA}" type="presOf" srcId="{D5E493E2-A1FA-4401-8B5D-333322459E8B}" destId="{EC082E65-AC5C-40A1-9062-213B34B7CA13}" srcOrd="0" destOrd="0" presId="urn:microsoft.com/office/officeart/2005/8/layout/vList2"/>
    <dgm:cxn modelId="{EC65F7F3-AB67-474E-BD7B-A7ED51137463}" type="presOf" srcId="{31A7F91F-4B7C-4EA8-ACB7-9F53CFFD99BC}" destId="{084A0E58-DA12-4B10-B959-D96287892472}" srcOrd="0" destOrd="0" presId="urn:microsoft.com/office/officeart/2005/8/layout/vList2"/>
    <dgm:cxn modelId="{CB05A382-9744-4D35-932A-DB34CBD013E0}" srcId="{59DA101C-9A11-444A-8DD0-CCDB53255AE2}" destId="{D5E493E2-A1FA-4401-8B5D-333322459E8B}" srcOrd="2" destOrd="0" parTransId="{35CC68E1-5262-459C-B60D-72281B1989CC}" sibTransId="{4388EDD4-015C-4414-85C9-7CDE92C5930C}"/>
    <dgm:cxn modelId="{C247C9BC-5E59-4145-8ED6-3565D105CA12}" type="presParOf" srcId="{9F998CFD-9AE2-4437-9C1C-3FFA6EE22F87}" destId="{C70226B4-C868-4594-A221-71140530DF05}" srcOrd="0" destOrd="0" presId="urn:microsoft.com/office/officeart/2005/8/layout/vList2"/>
    <dgm:cxn modelId="{F58C1230-E595-4408-A9DE-D641252E1290}" type="presParOf" srcId="{9F998CFD-9AE2-4437-9C1C-3FFA6EE22F87}" destId="{87A1AFF6-F591-4592-AF73-00D235A5ABB8}" srcOrd="1" destOrd="0" presId="urn:microsoft.com/office/officeart/2005/8/layout/vList2"/>
    <dgm:cxn modelId="{DF613CD8-DAC5-4240-B5C1-69A54C7C776D}" type="presParOf" srcId="{9F998CFD-9AE2-4437-9C1C-3FFA6EE22F87}" destId="{084A0E58-DA12-4B10-B959-D96287892472}" srcOrd="2" destOrd="0" presId="urn:microsoft.com/office/officeart/2005/8/layout/vList2"/>
    <dgm:cxn modelId="{DB2CE67E-15D8-4630-A456-9F80B2EA7660}" type="presParOf" srcId="{9F998CFD-9AE2-4437-9C1C-3FFA6EE22F87}" destId="{035321AD-6A42-4FCA-A4AA-5B750A1F510A}" srcOrd="3" destOrd="0" presId="urn:microsoft.com/office/officeart/2005/8/layout/vList2"/>
    <dgm:cxn modelId="{4CAE7C8E-7395-4D84-9C04-125C8F9B7602}" type="presParOf" srcId="{9F998CFD-9AE2-4437-9C1C-3FFA6EE22F87}" destId="{EC082E65-AC5C-40A1-9062-213B34B7CA1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2A0E2DE-752F-443D-9125-C560F98FF8B7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61F7F4E8-8FB3-493C-A99F-D6685FD634E0}">
      <dgm:prSet custT="1"/>
      <dgm:spPr/>
      <dgm:t>
        <a:bodyPr/>
        <a:lstStyle/>
        <a:p>
          <a:pPr rtl="0"/>
          <a:r>
            <a:rPr lang="tr-TR" sz="2000" dirty="0" smtClean="0"/>
            <a:t>Deneylerin nerede, kimler tarafından yapıldığı, </a:t>
          </a:r>
          <a:endParaRPr lang="tr-TR" sz="2000" dirty="0"/>
        </a:p>
      </dgm:t>
    </dgm:pt>
    <dgm:pt modelId="{56C6D967-A32B-440F-B63F-62983B9ED1C5}" type="parTrans" cxnId="{0F707C33-AAAF-467D-95F9-D56C0982DB3D}">
      <dgm:prSet/>
      <dgm:spPr/>
      <dgm:t>
        <a:bodyPr/>
        <a:lstStyle/>
        <a:p>
          <a:endParaRPr lang="tr-TR" sz="1400" dirty="0"/>
        </a:p>
      </dgm:t>
    </dgm:pt>
    <dgm:pt modelId="{C91BBCA5-2442-4C1A-8E85-6E23C8BA27C7}" type="sibTrans" cxnId="{0F707C33-AAAF-467D-95F9-D56C0982DB3D}">
      <dgm:prSet/>
      <dgm:spPr/>
      <dgm:t>
        <a:bodyPr/>
        <a:lstStyle/>
        <a:p>
          <a:endParaRPr lang="tr-TR" sz="1400" dirty="0"/>
        </a:p>
      </dgm:t>
    </dgm:pt>
    <dgm:pt modelId="{56EBC8E5-36EF-490C-9E84-D9B86665CDB1}">
      <dgm:prSet custT="1"/>
      <dgm:spPr/>
      <dgm:t>
        <a:bodyPr/>
        <a:lstStyle/>
        <a:p>
          <a:pPr rtl="0"/>
          <a:r>
            <a:rPr lang="tr-TR" sz="2000" dirty="0" smtClean="0"/>
            <a:t>Ne kadar sürdüğü ve kaç kez hangi koşullar altında tekrarlandığı gibi bilgilerin verilmesi gerekir. </a:t>
          </a:r>
          <a:endParaRPr lang="tr-TR" sz="2000" dirty="0"/>
        </a:p>
      </dgm:t>
    </dgm:pt>
    <dgm:pt modelId="{090ED9A2-4AD4-47CB-8E97-841B5048CC50}" type="parTrans" cxnId="{52C06E6E-B707-4BC3-9AF3-798F2682E84F}">
      <dgm:prSet/>
      <dgm:spPr/>
      <dgm:t>
        <a:bodyPr/>
        <a:lstStyle/>
        <a:p>
          <a:endParaRPr lang="tr-TR" sz="1400" dirty="0"/>
        </a:p>
      </dgm:t>
    </dgm:pt>
    <dgm:pt modelId="{40BDCCED-85DC-4C17-9FDA-A46C3EAD7533}" type="sibTrans" cxnId="{52C06E6E-B707-4BC3-9AF3-798F2682E84F}">
      <dgm:prSet/>
      <dgm:spPr/>
      <dgm:t>
        <a:bodyPr/>
        <a:lstStyle/>
        <a:p>
          <a:endParaRPr lang="tr-TR" sz="1400" dirty="0"/>
        </a:p>
      </dgm:t>
    </dgm:pt>
    <dgm:pt modelId="{1CA9E3F7-42B7-4BA0-B4FD-183124E852EB}" type="pres">
      <dgm:prSet presAssocID="{E2A0E2DE-752F-443D-9125-C560F98FF8B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1EF935-E811-46CC-B704-8ECF50C59AB7}" type="pres">
      <dgm:prSet presAssocID="{61F7F4E8-8FB3-493C-A99F-D6685FD634E0}" presName="parentText" presStyleLbl="node1" presStyleIdx="0" presStyleCnt="2" custScaleY="87060" custLinFactNeighborX="-96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A199E-5E33-4554-B8BB-1317EA050F6D}" type="pres">
      <dgm:prSet presAssocID="{C91BBCA5-2442-4C1A-8E85-6E23C8BA27C7}" presName="spacer" presStyleCnt="0"/>
      <dgm:spPr/>
    </dgm:pt>
    <dgm:pt modelId="{386F5779-30DD-46A1-92E6-2514830F54C2}" type="pres">
      <dgm:prSet presAssocID="{56EBC8E5-36EF-490C-9E84-D9B86665CDB1}" presName="parentText" presStyleLbl="node1" presStyleIdx="1" presStyleCnt="2" custScaleY="85532" custLinFactNeighborY="-725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C06E6E-B707-4BC3-9AF3-798F2682E84F}" srcId="{E2A0E2DE-752F-443D-9125-C560F98FF8B7}" destId="{56EBC8E5-36EF-490C-9E84-D9B86665CDB1}" srcOrd="1" destOrd="0" parTransId="{090ED9A2-4AD4-47CB-8E97-841B5048CC50}" sibTransId="{40BDCCED-85DC-4C17-9FDA-A46C3EAD7533}"/>
    <dgm:cxn modelId="{68ED9BC4-47A2-4F96-9AED-783A7BAF13CE}" type="presOf" srcId="{E2A0E2DE-752F-443D-9125-C560F98FF8B7}" destId="{1CA9E3F7-42B7-4BA0-B4FD-183124E852EB}" srcOrd="0" destOrd="0" presId="urn:microsoft.com/office/officeart/2005/8/layout/vList2"/>
    <dgm:cxn modelId="{A9010FC6-71FC-47CE-B63C-3644287565ED}" type="presOf" srcId="{61F7F4E8-8FB3-493C-A99F-D6685FD634E0}" destId="{D81EF935-E811-46CC-B704-8ECF50C59AB7}" srcOrd="0" destOrd="0" presId="urn:microsoft.com/office/officeart/2005/8/layout/vList2"/>
    <dgm:cxn modelId="{0F707C33-AAAF-467D-95F9-D56C0982DB3D}" srcId="{E2A0E2DE-752F-443D-9125-C560F98FF8B7}" destId="{61F7F4E8-8FB3-493C-A99F-D6685FD634E0}" srcOrd="0" destOrd="0" parTransId="{56C6D967-A32B-440F-B63F-62983B9ED1C5}" sibTransId="{C91BBCA5-2442-4C1A-8E85-6E23C8BA27C7}"/>
    <dgm:cxn modelId="{C59DF9CC-71BE-4401-A3B3-6305784AE086}" type="presOf" srcId="{56EBC8E5-36EF-490C-9E84-D9B86665CDB1}" destId="{386F5779-30DD-46A1-92E6-2514830F54C2}" srcOrd="0" destOrd="0" presId="urn:microsoft.com/office/officeart/2005/8/layout/vList2"/>
    <dgm:cxn modelId="{F0240FDB-6A60-4BDE-A5EE-44A1ADB8FA71}" type="presParOf" srcId="{1CA9E3F7-42B7-4BA0-B4FD-183124E852EB}" destId="{D81EF935-E811-46CC-B704-8ECF50C59AB7}" srcOrd="0" destOrd="0" presId="urn:microsoft.com/office/officeart/2005/8/layout/vList2"/>
    <dgm:cxn modelId="{944F497C-68DF-47F6-9318-F2C1FCA6883A}" type="presParOf" srcId="{1CA9E3F7-42B7-4BA0-B4FD-183124E852EB}" destId="{749A199E-5E33-4554-B8BB-1317EA050F6D}" srcOrd="1" destOrd="0" presId="urn:microsoft.com/office/officeart/2005/8/layout/vList2"/>
    <dgm:cxn modelId="{2E050BF9-5357-4A54-A16E-F8D5C6D815E3}" type="presParOf" srcId="{1CA9E3F7-42B7-4BA0-B4FD-183124E852EB}" destId="{386F5779-30DD-46A1-92E6-2514830F54C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80013C-C887-4BE4-B89A-DE1E087A05C6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tr-TR"/>
        </a:p>
      </dgm:t>
    </dgm:pt>
    <dgm:pt modelId="{D58DC851-45D0-4FE2-93DE-1614FFB7C649}">
      <dgm:prSet custT="1"/>
      <dgm:spPr/>
      <dgm:t>
        <a:bodyPr/>
        <a:lstStyle/>
        <a:p>
          <a:pPr rtl="0"/>
          <a:r>
            <a:rPr lang="tr-TR" sz="2400" b="0" i="0" baseline="0" dirty="0" smtClean="0"/>
            <a:t>Öğrencinin ilgi alanına giren bir konu olmalı. (Konuya karşı ilgili ve istekli mi?)</a:t>
          </a:r>
          <a:endParaRPr lang="tr-TR" sz="2400" dirty="0"/>
        </a:p>
      </dgm:t>
    </dgm:pt>
    <dgm:pt modelId="{4125831D-F0B7-46B2-8CBF-DFE1FFD449D8}" type="parTrans" cxnId="{14814A32-8CB2-4150-AB03-C971414808A4}">
      <dgm:prSet/>
      <dgm:spPr/>
      <dgm:t>
        <a:bodyPr/>
        <a:lstStyle/>
        <a:p>
          <a:endParaRPr lang="tr-TR" sz="2400"/>
        </a:p>
      </dgm:t>
    </dgm:pt>
    <dgm:pt modelId="{A68868FE-F469-46A4-BC23-A5A28F1EAEEF}" type="sibTrans" cxnId="{14814A32-8CB2-4150-AB03-C971414808A4}">
      <dgm:prSet/>
      <dgm:spPr/>
      <dgm:t>
        <a:bodyPr/>
        <a:lstStyle/>
        <a:p>
          <a:endParaRPr lang="tr-TR" sz="2400"/>
        </a:p>
      </dgm:t>
    </dgm:pt>
    <dgm:pt modelId="{8641248E-F48B-4523-B495-88EE80CAE6A7}">
      <dgm:prSet custT="1"/>
      <dgm:spPr/>
      <dgm:t>
        <a:bodyPr/>
        <a:lstStyle/>
        <a:p>
          <a:pPr rtl="0"/>
          <a:r>
            <a:rPr lang="tr-TR" sz="2400" b="0" i="0" baseline="0" dirty="0" smtClean="0"/>
            <a:t>Projenin konusu ve içeriği öğrenciye uygun olmalı</a:t>
          </a:r>
          <a:endParaRPr lang="tr-TR" sz="2400" dirty="0"/>
        </a:p>
      </dgm:t>
    </dgm:pt>
    <dgm:pt modelId="{619CABF4-ECD5-4174-AF3E-7DBF9B123D64}" type="parTrans" cxnId="{EA1D37B0-1CA6-4217-9EB0-7896B8450338}">
      <dgm:prSet/>
      <dgm:spPr/>
      <dgm:t>
        <a:bodyPr/>
        <a:lstStyle/>
        <a:p>
          <a:endParaRPr lang="tr-TR" sz="2400"/>
        </a:p>
      </dgm:t>
    </dgm:pt>
    <dgm:pt modelId="{4F82EC07-B983-4967-9D7B-C448049409D3}" type="sibTrans" cxnId="{EA1D37B0-1CA6-4217-9EB0-7896B8450338}">
      <dgm:prSet/>
      <dgm:spPr/>
      <dgm:t>
        <a:bodyPr/>
        <a:lstStyle/>
        <a:p>
          <a:endParaRPr lang="tr-TR" sz="2400"/>
        </a:p>
      </dgm:t>
    </dgm:pt>
    <dgm:pt modelId="{B01A2FBF-FE7A-4E33-8803-5E23E963298C}">
      <dgm:prSet custT="1"/>
      <dgm:spPr/>
      <dgm:t>
        <a:bodyPr/>
        <a:lstStyle/>
        <a:p>
          <a:pPr rtl="0"/>
          <a:r>
            <a:rPr lang="tr-TR" sz="2400" b="0" i="0" baseline="0" dirty="0" smtClean="0"/>
            <a:t>Konunun çözümüne yönelik benzer diğer projelerden yararlanın</a:t>
          </a:r>
          <a:endParaRPr lang="tr-TR" sz="2400" dirty="0"/>
        </a:p>
      </dgm:t>
    </dgm:pt>
    <dgm:pt modelId="{2C4BABE2-5D46-47BA-BCA6-62EE9F3582C7}" type="parTrans" cxnId="{EA9979EE-8B1D-4719-880E-D0B33B4F0302}">
      <dgm:prSet/>
      <dgm:spPr/>
      <dgm:t>
        <a:bodyPr/>
        <a:lstStyle/>
        <a:p>
          <a:endParaRPr lang="tr-TR" sz="2400"/>
        </a:p>
      </dgm:t>
    </dgm:pt>
    <dgm:pt modelId="{514441E9-5D89-4895-BF76-6D7802303300}" type="sibTrans" cxnId="{EA9979EE-8B1D-4719-880E-D0B33B4F0302}">
      <dgm:prSet/>
      <dgm:spPr/>
      <dgm:t>
        <a:bodyPr/>
        <a:lstStyle/>
        <a:p>
          <a:endParaRPr lang="tr-TR" sz="2400"/>
        </a:p>
      </dgm:t>
    </dgm:pt>
    <dgm:pt modelId="{A1B015A3-2F2E-41E3-A305-5CADA6E3A895}">
      <dgm:prSet custT="1"/>
      <dgm:spPr/>
      <dgm:t>
        <a:bodyPr/>
        <a:lstStyle/>
        <a:p>
          <a:r>
            <a:rPr lang="tr-TR" sz="2400" b="0" i="0" baseline="0" dirty="0" smtClean="0"/>
            <a:t>Proje konusu özgün olmalı. Daha önce bir benzeri yapılmışmı? (taklit projemi?)</a:t>
          </a:r>
          <a:endParaRPr lang="en-US" sz="2400" dirty="0"/>
        </a:p>
      </dgm:t>
    </dgm:pt>
    <dgm:pt modelId="{BE107549-9F44-4623-B77E-9F64399BFC13}" type="parTrans" cxnId="{40A448F7-CE06-4FBD-9FF8-19E65B3629A6}">
      <dgm:prSet/>
      <dgm:spPr/>
      <dgm:t>
        <a:bodyPr/>
        <a:lstStyle/>
        <a:p>
          <a:endParaRPr lang="en-US" sz="2400"/>
        </a:p>
      </dgm:t>
    </dgm:pt>
    <dgm:pt modelId="{5CB12A59-E3F5-4CAA-9081-C1C6C4B844C9}" type="sibTrans" cxnId="{40A448F7-CE06-4FBD-9FF8-19E65B3629A6}">
      <dgm:prSet/>
      <dgm:spPr/>
      <dgm:t>
        <a:bodyPr/>
        <a:lstStyle/>
        <a:p>
          <a:endParaRPr lang="en-US" sz="2400"/>
        </a:p>
      </dgm:t>
    </dgm:pt>
    <dgm:pt modelId="{8A38AF3B-FC62-418A-9399-31DBD245C1FA}" type="pres">
      <dgm:prSet presAssocID="{3080013C-C887-4BE4-B89A-DE1E087A05C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9142DB-098A-4DA8-A1F5-DD822C7CC607}" type="pres">
      <dgm:prSet presAssocID="{D58DC851-45D0-4FE2-93DE-1614FFB7C64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98A085-859B-4F30-B5CD-86F24DB6DCA6}" type="pres">
      <dgm:prSet presAssocID="{A68868FE-F469-46A4-BC23-A5A28F1EAEEF}" presName="spacer" presStyleCnt="0"/>
      <dgm:spPr/>
    </dgm:pt>
    <dgm:pt modelId="{5134E3B2-7D49-4D94-8865-F871ECD5E8FC}" type="pres">
      <dgm:prSet presAssocID="{8641248E-F48B-4523-B495-88EE80CAE6A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9573E-E7F1-49F3-B2CC-42DD938F704B}" type="pres">
      <dgm:prSet presAssocID="{4F82EC07-B983-4967-9D7B-C448049409D3}" presName="spacer" presStyleCnt="0"/>
      <dgm:spPr/>
    </dgm:pt>
    <dgm:pt modelId="{6E4F5337-4040-46C5-A263-ABE0BDF7DD25}" type="pres">
      <dgm:prSet presAssocID="{B01A2FBF-FE7A-4E33-8803-5E23E963298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44DDDA-0CB9-4BC3-9A0F-42584DFBDFCF}" type="pres">
      <dgm:prSet presAssocID="{514441E9-5D89-4895-BF76-6D7802303300}" presName="spacer" presStyleCnt="0"/>
      <dgm:spPr/>
    </dgm:pt>
    <dgm:pt modelId="{556E54E8-CB6A-458D-89CC-B220864288FA}" type="pres">
      <dgm:prSet presAssocID="{A1B015A3-2F2E-41E3-A305-5CADA6E3A89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F08129-2832-4111-80B4-98A23A9F0311}" type="presOf" srcId="{B01A2FBF-FE7A-4E33-8803-5E23E963298C}" destId="{6E4F5337-4040-46C5-A263-ABE0BDF7DD25}" srcOrd="0" destOrd="0" presId="urn:microsoft.com/office/officeart/2005/8/layout/vList2"/>
    <dgm:cxn modelId="{B5E56D50-2037-4706-A5D5-7A4B8862F064}" type="presOf" srcId="{8641248E-F48B-4523-B495-88EE80CAE6A7}" destId="{5134E3B2-7D49-4D94-8865-F871ECD5E8FC}" srcOrd="0" destOrd="0" presId="urn:microsoft.com/office/officeart/2005/8/layout/vList2"/>
    <dgm:cxn modelId="{14A1CC56-C132-4C64-AE1C-EC77909A4F7C}" type="presOf" srcId="{3080013C-C887-4BE4-B89A-DE1E087A05C6}" destId="{8A38AF3B-FC62-418A-9399-31DBD245C1FA}" srcOrd="0" destOrd="0" presId="urn:microsoft.com/office/officeart/2005/8/layout/vList2"/>
    <dgm:cxn modelId="{20F7DF70-234A-4505-9892-77605970F30F}" type="presOf" srcId="{D58DC851-45D0-4FE2-93DE-1614FFB7C649}" destId="{4B9142DB-098A-4DA8-A1F5-DD822C7CC607}" srcOrd="0" destOrd="0" presId="urn:microsoft.com/office/officeart/2005/8/layout/vList2"/>
    <dgm:cxn modelId="{EA9979EE-8B1D-4719-880E-D0B33B4F0302}" srcId="{3080013C-C887-4BE4-B89A-DE1E087A05C6}" destId="{B01A2FBF-FE7A-4E33-8803-5E23E963298C}" srcOrd="2" destOrd="0" parTransId="{2C4BABE2-5D46-47BA-BCA6-62EE9F3582C7}" sibTransId="{514441E9-5D89-4895-BF76-6D7802303300}"/>
    <dgm:cxn modelId="{40A448F7-CE06-4FBD-9FF8-19E65B3629A6}" srcId="{3080013C-C887-4BE4-B89A-DE1E087A05C6}" destId="{A1B015A3-2F2E-41E3-A305-5CADA6E3A895}" srcOrd="3" destOrd="0" parTransId="{BE107549-9F44-4623-B77E-9F64399BFC13}" sibTransId="{5CB12A59-E3F5-4CAA-9081-C1C6C4B844C9}"/>
    <dgm:cxn modelId="{F660A1D2-9677-4C4A-8137-B5F400DA59C6}" type="presOf" srcId="{A1B015A3-2F2E-41E3-A305-5CADA6E3A895}" destId="{556E54E8-CB6A-458D-89CC-B220864288FA}" srcOrd="0" destOrd="0" presId="urn:microsoft.com/office/officeart/2005/8/layout/vList2"/>
    <dgm:cxn modelId="{EA1D37B0-1CA6-4217-9EB0-7896B8450338}" srcId="{3080013C-C887-4BE4-B89A-DE1E087A05C6}" destId="{8641248E-F48B-4523-B495-88EE80CAE6A7}" srcOrd="1" destOrd="0" parTransId="{619CABF4-ECD5-4174-AF3E-7DBF9B123D64}" sibTransId="{4F82EC07-B983-4967-9D7B-C448049409D3}"/>
    <dgm:cxn modelId="{14814A32-8CB2-4150-AB03-C971414808A4}" srcId="{3080013C-C887-4BE4-B89A-DE1E087A05C6}" destId="{D58DC851-45D0-4FE2-93DE-1614FFB7C649}" srcOrd="0" destOrd="0" parTransId="{4125831D-F0B7-46B2-8CBF-DFE1FFD449D8}" sibTransId="{A68868FE-F469-46A4-BC23-A5A28F1EAEEF}"/>
    <dgm:cxn modelId="{29AEA7EA-1262-4516-8002-90AD7CE873BB}" type="presParOf" srcId="{8A38AF3B-FC62-418A-9399-31DBD245C1FA}" destId="{4B9142DB-098A-4DA8-A1F5-DD822C7CC607}" srcOrd="0" destOrd="0" presId="urn:microsoft.com/office/officeart/2005/8/layout/vList2"/>
    <dgm:cxn modelId="{38CFB5CE-9B8D-46EB-A7C7-4CEC819D0932}" type="presParOf" srcId="{8A38AF3B-FC62-418A-9399-31DBD245C1FA}" destId="{9A98A085-859B-4F30-B5CD-86F24DB6DCA6}" srcOrd="1" destOrd="0" presId="urn:microsoft.com/office/officeart/2005/8/layout/vList2"/>
    <dgm:cxn modelId="{1549D686-D44F-4663-97F8-E57E0AD21EEA}" type="presParOf" srcId="{8A38AF3B-FC62-418A-9399-31DBD245C1FA}" destId="{5134E3B2-7D49-4D94-8865-F871ECD5E8FC}" srcOrd="2" destOrd="0" presId="urn:microsoft.com/office/officeart/2005/8/layout/vList2"/>
    <dgm:cxn modelId="{1581B7EA-7288-4B55-8A92-1C86E76784CC}" type="presParOf" srcId="{8A38AF3B-FC62-418A-9399-31DBD245C1FA}" destId="{3D29573E-E7F1-49F3-B2CC-42DD938F704B}" srcOrd="3" destOrd="0" presId="urn:microsoft.com/office/officeart/2005/8/layout/vList2"/>
    <dgm:cxn modelId="{F559B3FD-2660-4265-9934-B6D655592C1C}" type="presParOf" srcId="{8A38AF3B-FC62-418A-9399-31DBD245C1FA}" destId="{6E4F5337-4040-46C5-A263-ABE0BDF7DD25}" srcOrd="4" destOrd="0" presId="urn:microsoft.com/office/officeart/2005/8/layout/vList2"/>
    <dgm:cxn modelId="{31053919-1AE8-47A8-B5D0-B5EA212AD89F}" type="presParOf" srcId="{8A38AF3B-FC62-418A-9399-31DBD245C1FA}" destId="{0F44DDDA-0CB9-4BC3-9A0F-42584DFBDFCF}" srcOrd="5" destOrd="0" presId="urn:microsoft.com/office/officeart/2005/8/layout/vList2"/>
    <dgm:cxn modelId="{9F8389F0-0F3B-4CB7-911F-1617556E71B9}" type="presParOf" srcId="{8A38AF3B-FC62-418A-9399-31DBD245C1FA}" destId="{556E54E8-CB6A-458D-89CC-B220864288F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9DA101C-9A11-444A-8DD0-CCDB53255AE2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9A9CC74F-4CC3-4B01-A2C7-B8655AEEE8FA}">
      <dgm:prSet/>
      <dgm:spPr/>
      <dgm:t>
        <a:bodyPr/>
        <a:lstStyle/>
        <a:p>
          <a:pPr rtl="0"/>
          <a:r>
            <a:rPr lang="tr-TR" dirty="0" smtClean="0"/>
            <a:t>Deney düzeneği, </a:t>
          </a:r>
          <a:endParaRPr lang="tr-TR" dirty="0"/>
        </a:p>
      </dgm:t>
    </dgm:pt>
    <dgm:pt modelId="{3B873720-885E-4C7D-83FD-5D69B4277540}" type="parTrans" cxnId="{A862EAD2-E4E6-449E-B7F1-7A3D871C7938}">
      <dgm:prSet/>
      <dgm:spPr/>
      <dgm:t>
        <a:bodyPr/>
        <a:lstStyle/>
        <a:p>
          <a:endParaRPr lang="tr-TR" dirty="0"/>
        </a:p>
      </dgm:t>
    </dgm:pt>
    <dgm:pt modelId="{C39C0832-CF35-42D1-AFE9-B35990BD212B}" type="sibTrans" cxnId="{A862EAD2-E4E6-449E-B7F1-7A3D871C7938}">
      <dgm:prSet/>
      <dgm:spPr/>
      <dgm:t>
        <a:bodyPr/>
        <a:lstStyle/>
        <a:p>
          <a:endParaRPr lang="tr-TR" dirty="0"/>
        </a:p>
      </dgm:t>
    </dgm:pt>
    <dgm:pt modelId="{31A7F91F-4B7C-4EA8-ACB7-9F53CFFD99BC}">
      <dgm:prSet/>
      <dgm:spPr/>
      <dgm:t>
        <a:bodyPr/>
        <a:lstStyle/>
        <a:p>
          <a:pPr rtl="0"/>
          <a:r>
            <a:rPr lang="tr-TR" dirty="0" smtClean="0"/>
            <a:t>Verilerin nasıl toplandığı,</a:t>
          </a:r>
          <a:endParaRPr lang="tr-TR" dirty="0"/>
        </a:p>
      </dgm:t>
    </dgm:pt>
    <dgm:pt modelId="{D8D4095F-03E1-43EF-BCC4-4F90B60405E3}" type="parTrans" cxnId="{1AF0934D-81F9-44A2-917E-95759DE79DA4}">
      <dgm:prSet/>
      <dgm:spPr/>
      <dgm:t>
        <a:bodyPr/>
        <a:lstStyle/>
        <a:p>
          <a:endParaRPr lang="tr-TR" dirty="0"/>
        </a:p>
      </dgm:t>
    </dgm:pt>
    <dgm:pt modelId="{0B02A575-1FA9-4267-8545-27A0B17E1AAD}" type="sibTrans" cxnId="{1AF0934D-81F9-44A2-917E-95759DE79DA4}">
      <dgm:prSet/>
      <dgm:spPr/>
      <dgm:t>
        <a:bodyPr/>
        <a:lstStyle/>
        <a:p>
          <a:endParaRPr lang="tr-TR" dirty="0"/>
        </a:p>
      </dgm:t>
    </dgm:pt>
    <dgm:pt modelId="{D5E493E2-A1FA-4401-8B5D-333322459E8B}">
      <dgm:prSet/>
      <dgm:spPr/>
      <dgm:t>
        <a:bodyPr/>
        <a:lstStyle/>
        <a:p>
          <a:pPr rtl="0"/>
          <a:r>
            <a:rPr lang="tr-TR" dirty="0" smtClean="0"/>
            <a:t>Önemli ölçüm cihazlarının (ne olduğu, ölçüm aralığı, duyarlılığı vb.) kimyasal ve biyolojik malzemenin temel özellikleri </a:t>
          </a:r>
          <a:endParaRPr lang="tr-TR" dirty="0"/>
        </a:p>
      </dgm:t>
    </dgm:pt>
    <dgm:pt modelId="{35CC68E1-5262-459C-B60D-72281B1989CC}" type="parTrans" cxnId="{CB05A382-9744-4D35-932A-DB34CBD013E0}">
      <dgm:prSet/>
      <dgm:spPr/>
      <dgm:t>
        <a:bodyPr/>
        <a:lstStyle/>
        <a:p>
          <a:endParaRPr lang="tr-TR" dirty="0"/>
        </a:p>
      </dgm:t>
    </dgm:pt>
    <dgm:pt modelId="{4388EDD4-015C-4414-85C9-7CDE92C5930C}" type="sibTrans" cxnId="{CB05A382-9744-4D35-932A-DB34CBD013E0}">
      <dgm:prSet/>
      <dgm:spPr/>
      <dgm:t>
        <a:bodyPr/>
        <a:lstStyle/>
        <a:p>
          <a:endParaRPr lang="tr-TR" dirty="0"/>
        </a:p>
      </dgm:t>
    </dgm:pt>
    <dgm:pt modelId="{9F998CFD-9AE2-4437-9C1C-3FFA6EE22F87}" type="pres">
      <dgm:prSet presAssocID="{59DA101C-9A11-444A-8DD0-CCDB53255AE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0226B4-C868-4594-A221-71140530DF05}" type="pres">
      <dgm:prSet presAssocID="{9A9CC74F-4CC3-4B01-A2C7-B8655AEEE8F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1AFF6-F591-4592-AF73-00D235A5ABB8}" type="pres">
      <dgm:prSet presAssocID="{C39C0832-CF35-42D1-AFE9-B35990BD212B}" presName="spacer" presStyleCnt="0"/>
      <dgm:spPr/>
    </dgm:pt>
    <dgm:pt modelId="{084A0E58-DA12-4B10-B959-D96287892472}" type="pres">
      <dgm:prSet presAssocID="{31A7F91F-4B7C-4EA8-ACB7-9F53CFFD99B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321AD-6A42-4FCA-A4AA-5B750A1F510A}" type="pres">
      <dgm:prSet presAssocID="{0B02A575-1FA9-4267-8545-27A0B17E1AAD}" presName="spacer" presStyleCnt="0"/>
      <dgm:spPr/>
    </dgm:pt>
    <dgm:pt modelId="{EC082E65-AC5C-40A1-9062-213B34B7CA13}" type="pres">
      <dgm:prSet presAssocID="{D5E493E2-A1FA-4401-8B5D-333322459E8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F0934D-81F9-44A2-917E-95759DE79DA4}" srcId="{59DA101C-9A11-444A-8DD0-CCDB53255AE2}" destId="{31A7F91F-4B7C-4EA8-ACB7-9F53CFFD99BC}" srcOrd="1" destOrd="0" parTransId="{D8D4095F-03E1-43EF-BCC4-4F90B60405E3}" sibTransId="{0B02A575-1FA9-4267-8545-27A0B17E1AAD}"/>
    <dgm:cxn modelId="{A862EAD2-E4E6-449E-B7F1-7A3D871C7938}" srcId="{59DA101C-9A11-444A-8DD0-CCDB53255AE2}" destId="{9A9CC74F-4CC3-4B01-A2C7-B8655AEEE8FA}" srcOrd="0" destOrd="0" parTransId="{3B873720-885E-4C7D-83FD-5D69B4277540}" sibTransId="{C39C0832-CF35-42D1-AFE9-B35990BD212B}"/>
    <dgm:cxn modelId="{05F419CE-9F9E-4DB8-BFCD-0F7F9FC05D7E}" type="presOf" srcId="{9A9CC74F-4CC3-4B01-A2C7-B8655AEEE8FA}" destId="{C70226B4-C868-4594-A221-71140530DF05}" srcOrd="0" destOrd="0" presId="urn:microsoft.com/office/officeart/2005/8/layout/vList2"/>
    <dgm:cxn modelId="{23CC7D5C-77C9-4485-958A-035A14DEB3F7}" type="presOf" srcId="{31A7F91F-4B7C-4EA8-ACB7-9F53CFFD99BC}" destId="{084A0E58-DA12-4B10-B959-D96287892472}" srcOrd="0" destOrd="0" presId="urn:microsoft.com/office/officeart/2005/8/layout/vList2"/>
    <dgm:cxn modelId="{CB05A382-9744-4D35-932A-DB34CBD013E0}" srcId="{59DA101C-9A11-444A-8DD0-CCDB53255AE2}" destId="{D5E493E2-A1FA-4401-8B5D-333322459E8B}" srcOrd="2" destOrd="0" parTransId="{35CC68E1-5262-459C-B60D-72281B1989CC}" sibTransId="{4388EDD4-015C-4414-85C9-7CDE92C5930C}"/>
    <dgm:cxn modelId="{7033730A-32AB-405C-AB2F-0E2D7EA6B30C}" type="presOf" srcId="{59DA101C-9A11-444A-8DD0-CCDB53255AE2}" destId="{9F998CFD-9AE2-4437-9C1C-3FFA6EE22F87}" srcOrd="0" destOrd="0" presId="urn:microsoft.com/office/officeart/2005/8/layout/vList2"/>
    <dgm:cxn modelId="{92A59B4E-F1A9-43B4-B3A1-9E40EF014374}" type="presOf" srcId="{D5E493E2-A1FA-4401-8B5D-333322459E8B}" destId="{EC082E65-AC5C-40A1-9062-213B34B7CA13}" srcOrd="0" destOrd="0" presId="urn:microsoft.com/office/officeart/2005/8/layout/vList2"/>
    <dgm:cxn modelId="{B419572A-3A3A-41FB-BB93-C94AA27B50DE}" type="presParOf" srcId="{9F998CFD-9AE2-4437-9C1C-3FFA6EE22F87}" destId="{C70226B4-C868-4594-A221-71140530DF05}" srcOrd="0" destOrd="0" presId="urn:microsoft.com/office/officeart/2005/8/layout/vList2"/>
    <dgm:cxn modelId="{99AE7691-3258-4E09-89BD-F302BAC4718D}" type="presParOf" srcId="{9F998CFD-9AE2-4437-9C1C-3FFA6EE22F87}" destId="{87A1AFF6-F591-4592-AF73-00D235A5ABB8}" srcOrd="1" destOrd="0" presId="urn:microsoft.com/office/officeart/2005/8/layout/vList2"/>
    <dgm:cxn modelId="{F8C54267-5263-4F43-BD35-010DCD97F5D5}" type="presParOf" srcId="{9F998CFD-9AE2-4437-9C1C-3FFA6EE22F87}" destId="{084A0E58-DA12-4B10-B959-D96287892472}" srcOrd="2" destOrd="0" presId="urn:microsoft.com/office/officeart/2005/8/layout/vList2"/>
    <dgm:cxn modelId="{31B190CA-E767-4620-91CD-664636776887}" type="presParOf" srcId="{9F998CFD-9AE2-4437-9C1C-3FFA6EE22F87}" destId="{035321AD-6A42-4FCA-A4AA-5B750A1F510A}" srcOrd="3" destOrd="0" presId="urn:microsoft.com/office/officeart/2005/8/layout/vList2"/>
    <dgm:cxn modelId="{89DE6BCB-B846-4657-B0AB-A7919C8DA0DC}" type="presParOf" srcId="{9F998CFD-9AE2-4437-9C1C-3FFA6EE22F87}" destId="{EC082E65-AC5C-40A1-9062-213B34B7CA1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4BFCD2E-5B62-43E7-9443-4B49C889ADFE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72015866-A456-4C2E-A0E1-F95BD3DA7CD4}">
      <dgm:prSet/>
      <dgm:spPr/>
      <dgm:t>
        <a:bodyPr/>
        <a:lstStyle/>
        <a:p>
          <a:pPr rtl="0"/>
          <a:r>
            <a:rPr lang="tr-TR" dirty="0" smtClean="0"/>
            <a:t>Sayısal değerler, </a:t>
          </a:r>
          <a:endParaRPr lang="tr-TR" dirty="0"/>
        </a:p>
      </dgm:t>
    </dgm:pt>
    <dgm:pt modelId="{4EC0C9E1-87A5-4F9D-A929-9D51C318D6EA}" type="parTrans" cxnId="{112705BF-9678-4692-9CBE-F4A7DF5F4F46}">
      <dgm:prSet/>
      <dgm:spPr/>
      <dgm:t>
        <a:bodyPr/>
        <a:lstStyle/>
        <a:p>
          <a:endParaRPr lang="tr-TR" dirty="0"/>
        </a:p>
      </dgm:t>
    </dgm:pt>
    <dgm:pt modelId="{26E2707D-B726-4651-95C4-7ACE2A41E056}" type="sibTrans" cxnId="{112705BF-9678-4692-9CBE-F4A7DF5F4F46}">
      <dgm:prSet/>
      <dgm:spPr/>
      <dgm:t>
        <a:bodyPr/>
        <a:lstStyle/>
        <a:p>
          <a:endParaRPr lang="tr-TR" dirty="0"/>
        </a:p>
      </dgm:t>
    </dgm:pt>
    <dgm:pt modelId="{68D039DD-0006-4F29-8935-679F72B3C8EB}">
      <dgm:prSet/>
      <dgm:spPr/>
      <dgm:t>
        <a:bodyPr/>
        <a:lstStyle/>
        <a:p>
          <a:pPr rtl="0"/>
          <a:r>
            <a:rPr lang="tr-TR" dirty="0" smtClean="0"/>
            <a:t>Bazı matematiksel eşitlikler</a:t>
          </a:r>
          <a:endParaRPr lang="tr-TR" dirty="0"/>
        </a:p>
      </dgm:t>
    </dgm:pt>
    <dgm:pt modelId="{D4EA5BB2-1D54-4266-8F28-863AB5524FED}" type="parTrans" cxnId="{7A0DBEC2-8F78-4EDE-976E-1ADA538FB30E}">
      <dgm:prSet/>
      <dgm:spPr/>
      <dgm:t>
        <a:bodyPr/>
        <a:lstStyle/>
        <a:p>
          <a:endParaRPr lang="tr-TR" dirty="0"/>
        </a:p>
      </dgm:t>
    </dgm:pt>
    <dgm:pt modelId="{4D3A28D1-3E22-4069-9522-94AB38500380}" type="sibTrans" cxnId="{7A0DBEC2-8F78-4EDE-976E-1ADA538FB30E}">
      <dgm:prSet/>
      <dgm:spPr/>
      <dgm:t>
        <a:bodyPr/>
        <a:lstStyle/>
        <a:p>
          <a:endParaRPr lang="tr-TR" dirty="0"/>
        </a:p>
      </dgm:t>
    </dgm:pt>
    <dgm:pt modelId="{7FB333D7-65E2-4963-A4D8-F1AFAD2EF46B}">
      <dgm:prSet/>
      <dgm:spPr/>
      <dgm:t>
        <a:bodyPr/>
        <a:lstStyle/>
        <a:p>
          <a:pPr rtl="0"/>
          <a:r>
            <a:rPr lang="tr-TR" dirty="0" smtClean="0"/>
            <a:t>Sözlü ifadeler şeklinde açıklanabilir.</a:t>
          </a:r>
          <a:endParaRPr lang="tr-TR" dirty="0"/>
        </a:p>
      </dgm:t>
    </dgm:pt>
    <dgm:pt modelId="{1351BAD5-519E-4506-8861-97F6B54BDC9B}" type="parTrans" cxnId="{D3F125A2-2412-4769-A5AB-78BC428BCFED}">
      <dgm:prSet/>
      <dgm:spPr/>
      <dgm:t>
        <a:bodyPr/>
        <a:lstStyle/>
        <a:p>
          <a:endParaRPr lang="tr-TR" dirty="0"/>
        </a:p>
      </dgm:t>
    </dgm:pt>
    <dgm:pt modelId="{7129F510-0837-4BE8-806D-C20B09193591}" type="sibTrans" cxnId="{D3F125A2-2412-4769-A5AB-78BC428BCFED}">
      <dgm:prSet/>
      <dgm:spPr/>
      <dgm:t>
        <a:bodyPr/>
        <a:lstStyle/>
        <a:p>
          <a:endParaRPr lang="tr-TR" dirty="0"/>
        </a:p>
      </dgm:t>
    </dgm:pt>
    <dgm:pt modelId="{1D33E962-7A39-458B-992E-B7325BC5CFDE}" type="pres">
      <dgm:prSet presAssocID="{84BFCD2E-5B62-43E7-9443-4B49C889AD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B70BBE-C88F-4BBD-B6D0-428B4236053B}" type="pres">
      <dgm:prSet presAssocID="{72015866-A456-4C2E-A0E1-F95BD3DA7CD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73146-760E-4239-936E-BC3E43ADC9D5}" type="pres">
      <dgm:prSet presAssocID="{26E2707D-B726-4651-95C4-7ACE2A41E056}" presName="spacer" presStyleCnt="0"/>
      <dgm:spPr/>
    </dgm:pt>
    <dgm:pt modelId="{A60D817A-0A9F-4909-8631-56449DDDB71D}" type="pres">
      <dgm:prSet presAssocID="{68D039DD-0006-4F29-8935-679F72B3C8E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8980B5-1240-425F-81B5-2EBD48B1FA12}" type="pres">
      <dgm:prSet presAssocID="{4D3A28D1-3E22-4069-9522-94AB38500380}" presName="spacer" presStyleCnt="0"/>
      <dgm:spPr/>
    </dgm:pt>
    <dgm:pt modelId="{B54EEF70-BD9F-47FF-BA30-B1877269AE74}" type="pres">
      <dgm:prSet presAssocID="{7FB333D7-65E2-4963-A4D8-F1AFAD2EF46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DFE426-A273-4B46-BC43-0B942D347157}" type="presOf" srcId="{72015866-A456-4C2E-A0E1-F95BD3DA7CD4}" destId="{4AB70BBE-C88F-4BBD-B6D0-428B4236053B}" srcOrd="0" destOrd="0" presId="urn:microsoft.com/office/officeart/2005/8/layout/vList2"/>
    <dgm:cxn modelId="{96B950A2-26B6-41B0-8469-F2DCA2D1796F}" type="presOf" srcId="{7FB333D7-65E2-4963-A4D8-F1AFAD2EF46B}" destId="{B54EEF70-BD9F-47FF-BA30-B1877269AE74}" srcOrd="0" destOrd="0" presId="urn:microsoft.com/office/officeart/2005/8/layout/vList2"/>
    <dgm:cxn modelId="{1FB5C956-CCE5-4AF3-B81D-F2ED688C0716}" type="presOf" srcId="{84BFCD2E-5B62-43E7-9443-4B49C889ADFE}" destId="{1D33E962-7A39-458B-992E-B7325BC5CFDE}" srcOrd="0" destOrd="0" presId="urn:microsoft.com/office/officeart/2005/8/layout/vList2"/>
    <dgm:cxn modelId="{D3F125A2-2412-4769-A5AB-78BC428BCFED}" srcId="{84BFCD2E-5B62-43E7-9443-4B49C889ADFE}" destId="{7FB333D7-65E2-4963-A4D8-F1AFAD2EF46B}" srcOrd="2" destOrd="0" parTransId="{1351BAD5-519E-4506-8861-97F6B54BDC9B}" sibTransId="{7129F510-0837-4BE8-806D-C20B09193591}"/>
    <dgm:cxn modelId="{9FCC0F7C-E5E9-4081-B195-C5D96945C5B7}" type="presOf" srcId="{68D039DD-0006-4F29-8935-679F72B3C8EB}" destId="{A60D817A-0A9F-4909-8631-56449DDDB71D}" srcOrd="0" destOrd="0" presId="urn:microsoft.com/office/officeart/2005/8/layout/vList2"/>
    <dgm:cxn modelId="{7A0DBEC2-8F78-4EDE-976E-1ADA538FB30E}" srcId="{84BFCD2E-5B62-43E7-9443-4B49C889ADFE}" destId="{68D039DD-0006-4F29-8935-679F72B3C8EB}" srcOrd="1" destOrd="0" parTransId="{D4EA5BB2-1D54-4266-8F28-863AB5524FED}" sibTransId="{4D3A28D1-3E22-4069-9522-94AB38500380}"/>
    <dgm:cxn modelId="{112705BF-9678-4692-9CBE-F4A7DF5F4F46}" srcId="{84BFCD2E-5B62-43E7-9443-4B49C889ADFE}" destId="{72015866-A456-4C2E-A0E1-F95BD3DA7CD4}" srcOrd="0" destOrd="0" parTransId="{4EC0C9E1-87A5-4F9D-A929-9D51C318D6EA}" sibTransId="{26E2707D-B726-4651-95C4-7ACE2A41E056}"/>
    <dgm:cxn modelId="{59415969-6F12-4117-8926-8D3FA109B480}" type="presParOf" srcId="{1D33E962-7A39-458B-992E-B7325BC5CFDE}" destId="{4AB70BBE-C88F-4BBD-B6D0-428B4236053B}" srcOrd="0" destOrd="0" presId="urn:microsoft.com/office/officeart/2005/8/layout/vList2"/>
    <dgm:cxn modelId="{70D7A5D1-2D61-4C3D-9832-A540288753EA}" type="presParOf" srcId="{1D33E962-7A39-458B-992E-B7325BC5CFDE}" destId="{3C273146-760E-4239-936E-BC3E43ADC9D5}" srcOrd="1" destOrd="0" presId="urn:microsoft.com/office/officeart/2005/8/layout/vList2"/>
    <dgm:cxn modelId="{085A6AB3-0B3D-40A2-AA74-0462647AF120}" type="presParOf" srcId="{1D33E962-7A39-458B-992E-B7325BC5CFDE}" destId="{A60D817A-0A9F-4909-8631-56449DDDB71D}" srcOrd="2" destOrd="0" presId="urn:microsoft.com/office/officeart/2005/8/layout/vList2"/>
    <dgm:cxn modelId="{566942B8-524D-4356-8672-3D1D378991F4}" type="presParOf" srcId="{1D33E962-7A39-458B-992E-B7325BC5CFDE}" destId="{898980B5-1240-425F-81B5-2EBD48B1FA12}" srcOrd="3" destOrd="0" presId="urn:microsoft.com/office/officeart/2005/8/layout/vList2"/>
    <dgm:cxn modelId="{866B7381-8AEF-401F-BB2D-DE36CF740249}" type="presParOf" srcId="{1D33E962-7A39-458B-992E-B7325BC5CFDE}" destId="{B54EEF70-BD9F-47FF-BA30-B1877269AE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4BFCD2E-5B62-43E7-9443-4B49C889ADFE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72015866-A456-4C2E-A0E1-F95BD3DA7CD4}">
      <dgm:prSet/>
      <dgm:spPr/>
      <dgm:t>
        <a:bodyPr/>
        <a:lstStyle/>
        <a:p>
          <a:pPr rtl="0"/>
          <a:r>
            <a:rPr lang="tr-TR" dirty="0" smtClean="0"/>
            <a:t>Bulgularda verdiğiniz bilgiler ışığında çıkarımlar yapılmalı,</a:t>
          </a:r>
          <a:endParaRPr lang="tr-TR" dirty="0"/>
        </a:p>
      </dgm:t>
    </dgm:pt>
    <dgm:pt modelId="{4EC0C9E1-87A5-4F9D-A929-9D51C318D6EA}" type="parTrans" cxnId="{112705BF-9678-4692-9CBE-F4A7DF5F4F46}">
      <dgm:prSet/>
      <dgm:spPr/>
      <dgm:t>
        <a:bodyPr/>
        <a:lstStyle/>
        <a:p>
          <a:endParaRPr lang="tr-TR" dirty="0"/>
        </a:p>
      </dgm:t>
    </dgm:pt>
    <dgm:pt modelId="{26E2707D-B726-4651-95C4-7ACE2A41E056}" type="sibTrans" cxnId="{112705BF-9678-4692-9CBE-F4A7DF5F4F46}">
      <dgm:prSet/>
      <dgm:spPr/>
      <dgm:t>
        <a:bodyPr/>
        <a:lstStyle/>
        <a:p>
          <a:endParaRPr lang="tr-TR" dirty="0"/>
        </a:p>
      </dgm:t>
    </dgm:pt>
    <dgm:pt modelId="{68D039DD-0006-4F29-8935-679F72B3C8EB}">
      <dgm:prSet/>
      <dgm:spPr/>
      <dgm:t>
        <a:bodyPr/>
        <a:lstStyle/>
        <a:p>
          <a:pPr rtl="0"/>
          <a:r>
            <a:rPr lang="tr-TR" dirty="0" smtClean="0"/>
            <a:t>Genellemelere varılmalı,</a:t>
          </a:r>
          <a:endParaRPr lang="tr-TR" dirty="0"/>
        </a:p>
      </dgm:t>
    </dgm:pt>
    <dgm:pt modelId="{D4EA5BB2-1D54-4266-8F28-863AB5524FED}" type="parTrans" cxnId="{7A0DBEC2-8F78-4EDE-976E-1ADA538FB30E}">
      <dgm:prSet/>
      <dgm:spPr/>
      <dgm:t>
        <a:bodyPr/>
        <a:lstStyle/>
        <a:p>
          <a:endParaRPr lang="tr-TR" dirty="0"/>
        </a:p>
      </dgm:t>
    </dgm:pt>
    <dgm:pt modelId="{4D3A28D1-3E22-4069-9522-94AB38500380}" type="sibTrans" cxnId="{7A0DBEC2-8F78-4EDE-976E-1ADA538FB30E}">
      <dgm:prSet/>
      <dgm:spPr/>
      <dgm:t>
        <a:bodyPr/>
        <a:lstStyle/>
        <a:p>
          <a:endParaRPr lang="tr-TR" dirty="0"/>
        </a:p>
      </dgm:t>
    </dgm:pt>
    <dgm:pt modelId="{7FB333D7-65E2-4963-A4D8-F1AFAD2EF46B}">
      <dgm:prSet/>
      <dgm:spPr/>
      <dgm:t>
        <a:bodyPr/>
        <a:lstStyle/>
        <a:p>
          <a:pPr rtl="0"/>
          <a:r>
            <a:rPr lang="tr-TR" dirty="0" smtClean="0"/>
            <a:t>Elde edilen sonuçların mevcut bilgiler ile tartışması yapılmalıdır.</a:t>
          </a:r>
          <a:endParaRPr lang="tr-TR" dirty="0"/>
        </a:p>
      </dgm:t>
    </dgm:pt>
    <dgm:pt modelId="{1351BAD5-519E-4506-8861-97F6B54BDC9B}" type="parTrans" cxnId="{D3F125A2-2412-4769-A5AB-78BC428BCFED}">
      <dgm:prSet/>
      <dgm:spPr/>
      <dgm:t>
        <a:bodyPr/>
        <a:lstStyle/>
        <a:p>
          <a:endParaRPr lang="tr-TR" dirty="0"/>
        </a:p>
      </dgm:t>
    </dgm:pt>
    <dgm:pt modelId="{7129F510-0837-4BE8-806D-C20B09193591}" type="sibTrans" cxnId="{D3F125A2-2412-4769-A5AB-78BC428BCFED}">
      <dgm:prSet/>
      <dgm:spPr/>
      <dgm:t>
        <a:bodyPr/>
        <a:lstStyle/>
        <a:p>
          <a:endParaRPr lang="tr-TR" dirty="0"/>
        </a:p>
      </dgm:t>
    </dgm:pt>
    <dgm:pt modelId="{1D33E962-7A39-458B-992E-B7325BC5CFDE}" type="pres">
      <dgm:prSet presAssocID="{84BFCD2E-5B62-43E7-9443-4B49C889AD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B70BBE-C88F-4BBD-B6D0-428B4236053B}" type="pres">
      <dgm:prSet presAssocID="{72015866-A456-4C2E-A0E1-F95BD3DA7CD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73146-760E-4239-936E-BC3E43ADC9D5}" type="pres">
      <dgm:prSet presAssocID="{26E2707D-B726-4651-95C4-7ACE2A41E056}" presName="spacer" presStyleCnt="0"/>
      <dgm:spPr/>
    </dgm:pt>
    <dgm:pt modelId="{A60D817A-0A9F-4909-8631-56449DDDB71D}" type="pres">
      <dgm:prSet presAssocID="{68D039DD-0006-4F29-8935-679F72B3C8E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8980B5-1240-425F-81B5-2EBD48B1FA12}" type="pres">
      <dgm:prSet presAssocID="{4D3A28D1-3E22-4069-9522-94AB38500380}" presName="spacer" presStyleCnt="0"/>
      <dgm:spPr/>
    </dgm:pt>
    <dgm:pt modelId="{B54EEF70-BD9F-47FF-BA30-B1877269AE74}" type="pres">
      <dgm:prSet presAssocID="{7FB333D7-65E2-4963-A4D8-F1AFAD2EF46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2705BF-9678-4692-9CBE-F4A7DF5F4F46}" srcId="{84BFCD2E-5B62-43E7-9443-4B49C889ADFE}" destId="{72015866-A456-4C2E-A0E1-F95BD3DA7CD4}" srcOrd="0" destOrd="0" parTransId="{4EC0C9E1-87A5-4F9D-A929-9D51C318D6EA}" sibTransId="{26E2707D-B726-4651-95C4-7ACE2A41E056}"/>
    <dgm:cxn modelId="{242440F3-B70D-4207-B9FC-72D2CBC2808D}" type="presOf" srcId="{68D039DD-0006-4F29-8935-679F72B3C8EB}" destId="{A60D817A-0A9F-4909-8631-56449DDDB71D}" srcOrd="0" destOrd="0" presId="urn:microsoft.com/office/officeart/2005/8/layout/vList2"/>
    <dgm:cxn modelId="{7A0DBEC2-8F78-4EDE-976E-1ADA538FB30E}" srcId="{84BFCD2E-5B62-43E7-9443-4B49C889ADFE}" destId="{68D039DD-0006-4F29-8935-679F72B3C8EB}" srcOrd="1" destOrd="0" parTransId="{D4EA5BB2-1D54-4266-8F28-863AB5524FED}" sibTransId="{4D3A28D1-3E22-4069-9522-94AB38500380}"/>
    <dgm:cxn modelId="{436D02FA-5BE3-4C67-8FB9-BD5D77828D2E}" type="presOf" srcId="{72015866-A456-4C2E-A0E1-F95BD3DA7CD4}" destId="{4AB70BBE-C88F-4BBD-B6D0-428B4236053B}" srcOrd="0" destOrd="0" presId="urn:microsoft.com/office/officeart/2005/8/layout/vList2"/>
    <dgm:cxn modelId="{D3F125A2-2412-4769-A5AB-78BC428BCFED}" srcId="{84BFCD2E-5B62-43E7-9443-4B49C889ADFE}" destId="{7FB333D7-65E2-4963-A4D8-F1AFAD2EF46B}" srcOrd="2" destOrd="0" parTransId="{1351BAD5-519E-4506-8861-97F6B54BDC9B}" sibTransId="{7129F510-0837-4BE8-806D-C20B09193591}"/>
    <dgm:cxn modelId="{618567AE-B16C-4F74-9513-10572098CEDE}" type="presOf" srcId="{7FB333D7-65E2-4963-A4D8-F1AFAD2EF46B}" destId="{B54EEF70-BD9F-47FF-BA30-B1877269AE74}" srcOrd="0" destOrd="0" presId="urn:microsoft.com/office/officeart/2005/8/layout/vList2"/>
    <dgm:cxn modelId="{7F000211-7ABF-4E6B-BBE4-52DD67A63913}" type="presOf" srcId="{84BFCD2E-5B62-43E7-9443-4B49C889ADFE}" destId="{1D33E962-7A39-458B-992E-B7325BC5CFDE}" srcOrd="0" destOrd="0" presId="urn:microsoft.com/office/officeart/2005/8/layout/vList2"/>
    <dgm:cxn modelId="{AE201093-1FF0-49A0-A07E-23BAE24E095B}" type="presParOf" srcId="{1D33E962-7A39-458B-992E-B7325BC5CFDE}" destId="{4AB70BBE-C88F-4BBD-B6D0-428B4236053B}" srcOrd="0" destOrd="0" presId="urn:microsoft.com/office/officeart/2005/8/layout/vList2"/>
    <dgm:cxn modelId="{0005A31D-79C8-4FDD-BD9C-502B04F1E588}" type="presParOf" srcId="{1D33E962-7A39-458B-992E-B7325BC5CFDE}" destId="{3C273146-760E-4239-936E-BC3E43ADC9D5}" srcOrd="1" destOrd="0" presId="urn:microsoft.com/office/officeart/2005/8/layout/vList2"/>
    <dgm:cxn modelId="{926F8B02-DF2B-4D19-AC70-F40D4832AC26}" type="presParOf" srcId="{1D33E962-7A39-458B-992E-B7325BC5CFDE}" destId="{A60D817A-0A9F-4909-8631-56449DDDB71D}" srcOrd="2" destOrd="0" presId="urn:microsoft.com/office/officeart/2005/8/layout/vList2"/>
    <dgm:cxn modelId="{2893115C-4CF2-475E-A3F5-D716A84EA644}" type="presParOf" srcId="{1D33E962-7A39-458B-992E-B7325BC5CFDE}" destId="{898980B5-1240-425F-81B5-2EBD48B1FA12}" srcOrd="3" destOrd="0" presId="urn:microsoft.com/office/officeart/2005/8/layout/vList2"/>
    <dgm:cxn modelId="{453A181D-EE16-4B22-A141-1F83D22C8961}" type="presParOf" srcId="{1D33E962-7A39-458B-992E-B7325BC5CFDE}" destId="{B54EEF70-BD9F-47FF-BA30-B1877269AE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DEAAD4-87B1-4657-A942-2D4612EDBD54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tr-TR"/>
        </a:p>
      </dgm:t>
    </dgm:pt>
    <dgm:pt modelId="{24B4806F-ED03-4CCE-B485-65CE02B63016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400" b="0" i="0" baseline="0" dirty="0" smtClean="0"/>
            <a:t>Kendi güçlü yanlarınızı, elinizdeki kaynakları ve kısıtlamaları göz önünde bulundurun.</a:t>
          </a:r>
          <a:endParaRPr lang="tr-TR" sz="2400" dirty="0"/>
        </a:p>
      </dgm:t>
    </dgm:pt>
    <dgm:pt modelId="{1E0326D2-485E-4B90-B91B-2655812C6214}" type="parTrans" cxnId="{C2879274-3F2D-4355-A2E6-F6CA52D1E84B}">
      <dgm:prSet/>
      <dgm:spPr/>
      <dgm:t>
        <a:bodyPr/>
        <a:lstStyle/>
        <a:p>
          <a:endParaRPr lang="tr-TR" sz="2400"/>
        </a:p>
      </dgm:t>
    </dgm:pt>
    <dgm:pt modelId="{31ACD10F-657A-4A1B-B009-7AAAC3A77066}" type="sibTrans" cxnId="{C2879274-3F2D-4355-A2E6-F6CA52D1E84B}">
      <dgm:prSet/>
      <dgm:spPr/>
      <dgm:t>
        <a:bodyPr/>
        <a:lstStyle/>
        <a:p>
          <a:endParaRPr lang="tr-TR" sz="2400"/>
        </a:p>
      </dgm:t>
    </dgm:pt>
    <dgm:pt modelId="{A436562C-EB44-4406-BF7E-E77B413525C4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400" b="0" i="0" baseline="0" dirty="0" smtClean="0"/>
            <a:t>Proje öz itibarı ile bir buluş ve yahut yaratıcı bir düşünce ürünü mü?</a:t>
          </a:r>
          <a:endParaRPr lang="tr-TR" sz="2400" dirty="0"/>
        </a:p>
      </dgm:t>
    </dgm:pt>
    <dgm:pt modelId="{0F104420-30CA-4BBD-8046-79B536FEF44D}" type="parTrans" cxnId="{CAB1A103-1707-4351-B03D-B2DBE04AB99B}">
      <dgm:prSet/>
      <dgm:spPr/>
      <dgm:t>
        <a:bodyPr/>
        <a:lstStyle/>
        <a:p>
          <a:endParaRPr lang="tr-TR" sz="2400"/>
        </a:p>
      </dgm:t>
    </dgm:pt>
    <dgm:pt modelId="{2ACCD3BA-46B5-4B85-BAA8-B81B05F556EB}" type="sibTrans" cxnId="{CAB1A103-1707-4351-B03D-B2DBE04AB99B}">
      <dgm:prSet/>
      <dgm:spPr/>
      <dgm:t>
        <a:bodyPr/>
        <a:lstStyle/>
        <a:p>
          <a:endParaRPr lang="tr-TR" sz="2400"/>
        </a:p>
      </dgm:t>
    </dgm:pt>
    <dgm:pt modelId="{42977B19-753F-4204-87C9-EBDAF727350B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400" b="0" i="0" baseline="0" dirty="0" smtClean="0"/>
            <a:t>Proje ile ilgili yeterli kaynak döküman ve bilirkişi mevcut mu?</a:t>
          </a:r>
          <a:endParaRPr lang="tr-TR" sz="2400" dirty="0"/>
        </a:p>
      </dgm:t>
    </dgm:pt>
    <dgm:pt modelId="{BEBFCEEA-C407-4208-99B3-95135A6FC057}" type="parTrans" cxnId="{F7158BF8-6700-4DA6-BBAD-AC82C54631D2}">
      <dgm:prSet/>
      <dgm:spPr/>
      <dgm:t>
        <a:bodyPr/>
        <a:lstStyle/>
        <a:p>
          <a:endParaRPr lang="tr-TR" sz="2400"/>
        </a:p>
      </dgm:t>
    </dgm:pt>
    <dgm:pt modelId="{FDC2D2B2-4F1D-46EC-89E1-FA3002D8231C}" type="sibTrans" cxnId="{F7158BF8-6700-4DA6-BBAD-AC82C54631D2}">
      <dgm:prSet/>
      <dgm:spPr/>
      <dgm:t>
        <a:bodyPr/>
        <a:lstStyle/>
        <a:p>
          <a:endParaRPr lang="tr-TR" sz="2400"/>
        </a:p>
      </dgm:t>
    </dgm:pt>
    <dgm:pt modelId="{02D2D57E-BEB9-48D3-B0EE-62E6E688DEBB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400" b="0" i="0" baseline="0" dirty="0" smtClean="0"/>
            <a:t>Bir probleme cevap teşkil ediyor yada konforu arttırıyor nitelikte mi?</a:t>
          </a:r>
          <a:endParaRPr lang="tr-TR" sz="2400" dirty="0"/>
        </a:p>
      </dgm:t>
    </dgm:pt>
    <dgm:pt modelId="{2C9DBC0C-453F-46DE-B91C-BD5BD217EDAC}" type="parTrans" cxnId="{C4AAD857-19A2-41EF-85BE-902F5B749AF2}">
      <dgm:prSet/>
      <dgm:spPr/>
      <dgm:t>
        <a:bodyPr/>
        <a:lstStyle/>
        <a:p>
          <a:endParaRPr lang="tr-TR" sz="2400"/>
        </a:p>
      </dgm:t>
    </dgm:pt>
    <dgm:pt modelId="{4DF2EDBF-79EE-42B2-8B9F-D3686B317580}" type="sibTrans" cxnId="{C4AAD857-19A2-41EF-85BE-902F5B749AF2}">
      <dgm:prSet/>
      <dgm:spPr/>
      <dgm:t>
        <a:bodyPr/>
        <a:lstStyle/>
        <a:p>
          <a:endParaRPr lang="tr-TR" sz="2400"/>
        </a:p>
      </dgm:t>
    </dgm:pt>
    <dgm:pt modelId="{BD5A392B-CB61-4C30-B23A-DF348AB9A768}" type="pres">
      <dgm:prSet presAssocID="{3BDEAAD4-87B1-4657-A942-2D4612EDBD5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392335-448E-494F-ABF2-DBCB8F66F952}" type="pres">
      <dgm:prSet presAssocID="{24B4806F-ED03-4CCE-B485-65CE02B6301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AA730-8ACA-45DF-AE8B-23B563CB7F22}" type="pres">
      <dgm:prSet presAssocID="{31ACD10F-657A-4A1B-B009-7AAAC3A77066}" presName="spacer" presStyleCnt="0"/>
      <dgm:spPr/>
    </dgm:pt>
    <dgm:pt modelId="{7FB4E372-9A20-4102-B458-68751EF1FC2A}" type="pres">
      <dgm:prSet presAssocID="{A436562C-EB44-4406-BF7E-E77B413525C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928763-C824-4DF0-B00D-C8E4A1D44A1B}" type="pres">
      <dgm:prSet presAssocID="{2ACCD3BA-46B5-4B85-BAA8-B81B05F556EB}" presName="spacer" presStyleCnt="0"/>
      <dgm:spPr/>
    </dgm:pt>
    <dgm:pt modelId="{4A3B1E03-C990-46B6-90AC-9C446B0A3F60}" type="pres">
      <dgm:prSet presAssocID="{42977B19-753F-4204-87C9-EBDAF727350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90BDD-5FFA-4593-829E-A8C64FE234BA}" type="pres">
      <dgm:prSet presAssocID="{FDC2D2B2-4F1D-46EC-89E1-FA3002D8231C}" presName="spacer" presStyleCnt="0"/>
      <dgm:spPr/>
    </dgm:pt>
    <dgm:pt modelId="{1446276C-1A7C-4B87-B970-C5CA558F2595}" type="pres">
      <dgm:prSet presAssocID="{02D2D57E-BEB9-48D3-B0EE-62E6E688DE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879274-3F2D-4355-A2E6-F6CA52D1E84B}" srcId="{3BDEAAD4-87B1-4657-A942-2D4612EDBD54}" destId="{24B4806F-ED03-4CCE-B485-65CE02B63016}" srcOrd="0" destOrd="0" parTransId="{1E0326D2-485E-4B90-B91B-2655812C6214}" sibTransId="{31ACD10F-657A-4A1B-B009-7AAAC3A77066}"/>
    <dgm:cxn modelId="{F7158BF8-6700-4DA6-BBAD-AC82C54631D2}" srcId="{3BDEAAD4-87B1-4657-A942-2D4612EDBD54}" destId="{42977B19-753F-4204-87C9-EBDAF727350B}" srcOrd="2" destOrd="0" parTransId="{BEBFCEEA-C407-4208-99B3-95135A6FC057}" sibTransId="{FDC2D2B2-4F1D-46EC-89E1-FA3002D8231C}"/>
    <dgm:cxn modelId="{39EDFEB9-A700-4D78-8299-67418BBB01EE}" type="presOf" srcId="{24B4806F-ED03-4CCE-B485-65CE02B63016}" destId="{40392335-448E-494F-ABF2-DBCB8F66F952}" srcOrd="0" destOrd="0" presId="urn:microsoft.com/office/officeart/2005/8/layout/vList2"/>
    <dgm:cxn modelId="{A67AC81F-4441-4E18-AC88-86F32958399A}" type="presOf" srcId="{A436562C-EB44-4406-BF7E-E77B413525C4}" destId="{7FB4E372-9A20-4102-B458-68751EF1FC2A}" srcOrd="0" destOrd="0" presId="urn:microsoft.com/office/officeart/2005/8/layout/vList2"/>
    <dgm:cxn modelId="{CAB1A103-1707-4351-B03D-B2DBE04AB99B}" srcId="{3BDEAAD4-87B1-4657-A942-2D4612EDBD54}" destId="{A436562C-EB44-4406-BF7E-E77B413525C4}" srcOrd="1" destOrd="0" parTransId="{0F104420-30CA-4BBD-8046-79B536FEF44D}" sibTransId="{2ACCD3BA-46B5-4B85-BAA8-B81B05F556EB}"/>
    <dgm:cxn modelId="{C4AAD857-19A2-41EF-85BE-902F5B749AF2}" srcId="{3BDEAAD4-87B1-4657-A942-2D4612EDBD54}" destId="{02D2D57E-BEB9-48D3-B0EE-62E6E688DEBB}" srcOrd="3" destOrd="0" parTransId="{2C9DBC0C-453F-46DE-B91C-BD5BD217EDAC}" sibTransId="{4DF2EDBF-79EE-42B2-8B9F-D3686B317580}"/>
    <dgm:cxn modelId="{C89E9597-9313-4022-B57E-9957DD8A1204}" type="presOf" srcId="{3BDEAAD4-87B1-4657-A942-2D4612EDBD54}" destId="{BD5A392B-CB61-4C30-B23A-DF348AB9A768}" srcOrd="0" destOrd="0" presId="urn:microsoft.com/office/officeart/2005/8/layout/vList2"/>
    <dgm:cxn modelId="{60964B26-80A2-4AA1-A2FD-A1D334AF4A6B}" type="presOf" srcId="{42977B19-753F-4204-87C9-EBDAF727350B}" destId="{4A3B1E03-C990-46B6-90AC-9C446B0A3F60}" srcOrd="0" destOrd="0" presId="urn:microsoft.com/office/officeart/2005/8/layout/vList2"/>
    <dgm:cxn modelId="{FD89AF83-6AA3-4913-A086-66CFAE1F9F8D}" type="presOf" srcId="{02D2D57E-BEB9-48D3-B0EE-62E6E688DEBB}" destId="{1446276C-1A7C-4B87-B970-C5CA558F2595}" srcOrd="0" destOrd="0" presId="urn:microsoft.com/office/officeart/2005/8/layout/vList2"/>
    <dgm:cxn modelId="{93152EF3-B314-4F4D-BD36-FCF35D82E692}" type="presParOf" srcId="{BD5A392B-CB61-4C30-B23A-DF348AB9A768}" destId="{40392335-448E-494F-ABF2-DBCB8F66F952}" srcOrd="0" destOrd="0" presId="urn:microsoft.com/office/officeart/2005/8/layout/vList2"/>
    <dgm:cxn modelId="{2B50A92A-95A6-4AD4-BFD3-D526548F90FF}" type="presParOf" srcId="{BD5A392B-CB61-4C30-B23A-DF348AB9A768}" destId="{8AAAA730-8ACA-45DF-AE8B-23B563CB7F22}" srcOrd="1" destOrd="0" presId="urn:microsoft.com/office/officeart/2005/8/layout/vList2"/>
    <dgm:cxn modelId="{9659F68B-4221-4D2A-9CF3-7DD11A100A23}" type="presParOf" srcId="{BD5A392B-CB61-4C30-B23A-DF348AB9A768}" destId="{7FB4E372-9A20-4102-B458-68751EF1FC2A}" srcOrd="2" destOrd="0" presId="urn:microsoft.com/office/officeart/2005/8/layout/vList2"/>
    <dgm:cxn modelId="{4D911C7E-ACD9-456C-89D5-86672D8144F2}" type="presParOf" srcId="{BD5A392B-CB61-4C30-B23A-DF348AB9A768}" destId="{13928763-C824-4DF0-B00D-C8E4A1D44A1B}" srcOrd="3" destOrd="0" presId="urn:microsoft.com/office/officeart/2005/8/layout/vList2"/>
    <dgm:cxn modelId="{3730C9E5-532C-4421-A76A-235A8927DD6E}" type="presParOf" srcId="{BD5A392B-CB61-4C30-B23A-DF348AB9A768}" destId="{4A3B1E03-C990-46B6-90AC-9C446B0A3F60}" srcOrd="4" destOrd="0" presId="urn:microsoft.com/office/officeart/2005/8/layout/vList2"/>
    <dgm:cxn modelId="{3FA4A55C-E7C9-4718-BFC2-58069AA5319B}" type="presParOf" srcId="{BD5A392B-CB61-4C30-B23A-DF348AB9A768}" destId="{32490BDD-5FFA-4593-829E-A8C64FE234BA}" srcOrd="5" destOrd="0" presId="urn:microsoft.com/office/officeart/2005/8/layout/vList2"/>
    <dgm:cxn modelId="{661383CB-4BE5-4247-9E89-4D0E10954D5B}" type="presParOf" srcId="{BD5A392B-CB61-4C30-B23A-DF348AB9A768}" destId="{1446276C-1A7C-4B87-B970-C5CA558F259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A24C3D-E930-4849-9995-6A63FD665CF6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5BAB60E2-7ABE-4027-9FB8-B64DB467E0BF}">
      <dgm:prSet/>
      <dgm:spPr/>
      <dgm:t>
        <a:bodyPr/>
        <a:lstStyle/>
        <a:p>
          <a:pPr rtl="0"/>
          <a:r>
            <a:rPr lang="tr-TR" dirty="0" smtClean="0"/>
            <a:t>Soruna neden olan alt sorunları belirleyin.</a:t>
          </a:r>
          <a:endParaRPr lang="tr-TR" dirty="0"/>
        </a:p>
      </dgm:t>
    </dgm:pt>
    <dgm:pt modelId="{4D422FEB-373B-4131-AC95-B3F37E80816C}" type="parTrans" cxnId="{FFCC1F8B-7A44-4011-9FAF-0B7E1BE7B200}">
      <dgm:prSet/>
      <dgm:spPr/>
      <dgm:t>
        <a:bodyPr/>
        <a:lstStyle/>
        <a:p>
          <a:endParaRPr lang="tr-TR"/>
        </a:p>
      </dgm:t>
    </dgm:pt>
    <dgm:pt modelId="{9F1651B4-A545-43A3-80A8-D5A2CE59FFD9}" type="sibTrans" cxnId="{FFCC1F8B-7A44-4011-9FAF-0B7E1BE7B200}">
      <dgm:prSet/>
      <dgm:spPr/>
      <dgm:t>
        <a:bodyPr/>
        <a:lstStyle/>
        <a:p>
          <a:endParaRPr lang="tr-TR"/>
        </a:p>
      </dgm:t>
    </dgm:pt>
    <dgm:pt modelId="{F71A855B-3F33-4893-B701-2A494C13263C}">
      <dgm:prSet/>
      <dgm:spPr/>
      <dgm:t>
        <a:bodyPr/>
        <a:lstStyle/>
        <a:p>
          <a:pPr rtl="0"/>
          <a:r>
            <a:rPr lang="tr-TR" dirty="0" smtClean="0"/>
            <a:t>Neden-sonuç ilişkisini göz önünde bulundurarak düşüncenizi somuta indirgeyin ve proje hedeflerini belirleyin</a:t>
          </a:r>
          <a:endParaRPr lang="tr-TR" dirty="0"/>
        </a:p>
      </dgm:t>
    </dgm:pt>
    <dgm:pt modelId="{392E4174-134E-4631-B839-1A1B32EE00BF}" type="parTrans" cxnId="{8771E6B8-0460-46B2-A023-6549B430D3A1}">
      <dgm:prSet/>
      <dgm:spPr/>
      <dgm:t>
        <a:bodyPr/>
        <a:lstStyle/>
        <a:p>
          <a:endParaRPr lang="tr-TR"/>
        </a:p>
      </dgm:t>
    </dgm:pt>
    <dgm:pt modelId="{4EB493C3-BAB6-4896-A046-93A837A47821}" type="sibTrans" cxnId="{8771E6B8-0460-46B2-A023-6549B430D3A1}">
      <dgm:prSet/>
      <dgm:spPr/>
      <dgm:t>
        <a:bodyPr/>
        <a:lstStyle/>
        <a:p>
          <a:endParaRPr lang="tr-TR"/>
        </a:p>
      </dgm:t>
    </dgm:pt>
    <dgm:pt modelId="{8507A37E-267A-4553-A628-C946679C4A8F}">
      <dgm:prSet/>
      <dgm:spPr/>
      <dgm:t>
        <a:bodyPr/>
        <a:lstStyle/>
        <a:p>
          <a:pPr rtl="0"/>
          <a:r>
            <a:rPr lang="tr-TR" dirty="0" smtClean="0"/>
            <a:t>Bu bölüm projenizi kağıda dökerken “Gerekçe” bölümüne yazacağınız bilgileri de çıkarmanıza yardımcı olacaktır. </a:t>
          </a:r>
          <a:endParaRPr lang="tr-TR" dirty="0"/>
        </a:p>
      </dgm:t>
    </dgm:pt>
    <dgm:pt modelId="{00B7B76E-3D3F-4CA5-92B9-F4C7DC76F2D7}" type="parTrans" cxnId="{8BB793BA-D38E-4FBF-85F2-D2EFD05C05EB}">
      <dgm:prSet/>
      <dgm:spPr/>
      <dgm:t>
        <a:bodyPr/>
        <a:lstStyle/>
        <a:p>
          <a:endParaRPr lang="tr-TR"/>
        </a:p>
      </dgm:t>
    </dgm:pt>
    <dgm:pt modelId="{8BF52449-D752-4DE9-9D66-332ACB37DAF2}" type="sibTrans" cxnId="{8BB793BA-D38E-4FBF-85F2-D2EFD05C05EB}">
      <dgm:prSet/>
      <dgm:spPr/>
      <dgm:t>
        <a:bodyPr/>
        <a:lstStyle/>
        <a:p>
          <a:endParaRPr lang="tr-TR"/>
        </a:p>
      </dgm:t>
    </dgm:pt>
    <dgm:pt modelId="{CB1B1E38-4067-4AAE-B8C4-1A82E19FD39F}" type="pres">
      <dgm:prSet presAssocID="{96A24C3D-E930-4849-9995-6A63FD665CF6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0DE36B-71C8-4CBF-B48A-1B69CAC53CDE}" type="pres">
      <dgm:prSet presAssocID="{96A24C3D-E930-4849-9995-6A63FD665CF6}" presName="arrow" presStyleLbl="bgShp" presStyleIdx="0" presStyleCnt="1"/>
      <dgm:spPr/>
    </dgm:pt>
    <dgm:pt modelId="{58917212-A0F4-4B84-8FCE-DB8B60BB10EF}" type="pres">
      <dgm:prSet presAssocID="{96A24C3D-E930-4849-9995-6A63FD665CF6}" presName="linearProcess" presStyleCnt="0"/>
      <dgm:spPr/>
    </dgm:pt>
    <dgm:pt modelId="{B0CF88D5-5C78-4819-9A3E-13F5DF694786}" type="pres">
      <dgm:prSet presAssocID="{5BAB60E2-7ABE-4027-9FB8-B64DB467E0BF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720A3-3F07-43EF-B09D-45600A5CB93E}" type="pres">
      <dgm:prSet presAssocID="{9F1651B4-A545-43A3-80A8-D5A2CE59FFD9}" presName="sibTrans" presStyleCnt="0"/>
      <dgm:spPr/>
    </dgm:pt>
    <dgm:pt modelId="{7B39FB81-5289-4649-A4C2-0CAEBDE11AAC}" type="pres">
      <dgm:prSet presAssocID="{F71A855B-3F33-4893-B701-2A494C13263C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F50C0A-3072-41C4-9B50-3C224A5E1B0A}" type="pres">
      <dgm:prSet presAssocID="{4EB493C3-BAB6-4896-A046-93A837A47821}" presName="sibTrans" presStyleCnt="0"/>
      <dgm:spPr/>
    </dgm:pt>
    <dgm:pt modelId="{8F77D74F-984B-4938-A6C4-5C90605D8DDE}" type="pres">
      <dgm:prSet presAssocID="{8507A37E-267A-4553-A628-C946679C4A8F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2098B8-40C6-4B19-9F8C-CF38A1511340}" type="presOf" srcId="{F71A855B-3F33-4893-B701-2A494C13263C}" destId="{7B39FB81-5289-4649-A4C2-0CAEBDE11AAC}" srcOrd="0" destOrd="0" presId="urn:microsoft.com/office/officeart/2005/8/layout/hProcess9"/>
    <dgm:cxn modelId="{FFCC1F8B-7A44-4011-9FAF-0B7E1BE7B200}" srcId="{96A24C3D-E930-4849-9995-6A63FD665CF6}" destId="{5BAB60E2-7ABE-4027-9FB8-B64DB467E0BF}" srcOrd="0" destOrd="0" parTransId="{4D422FEB-373B-4131-AC95-B3F37E80816C}" sibTransId="{9F1651B4-A545-43A3-80A8-D5A2CE59FFD9}"/>
    <dgm:cxn modelId="{8771E6B8-0460-46B2-A023-6549B430D3A1}" srcId="{96A24C3D-E930-4849-9995-6A63FD665CF6}" destId="{F71A855B-3F33-4893-B701-2A494C13263C}" srcOrd="1" destOrd="0" parTransId="{392E4174-134E-4631-B839-1A1B32EE00BF}" sibTransId="{4EB493C3-BAB6-4896-A046-93A837A47821}"/>
    <dgm:cxn modelId="{45A773FA-4E9F-40E5-B6E2-6DA597ED7EA2}" type="presOf" srcId="{96A24C3D-E930-4849-9995-6A63FD665CF6}" destId="{CB1B1E38-4067-4AAE-B8C4-1A82E19FD39F}" srcOrd="0" destOrd="0" presId="urn:microsoft.com/office/officeart/2005/8/layout/hProcess9"/>
    <dgm:cxn modelId="{8BB793BA-D38E-4FBF-85F2-D2EFD05C05EB}" srcId="{96A24C3D-E930-4849-9995-6A63FD665CF6}" destId="{8507A37E-267A-4553-A628-C946679C4A8F}" srcOrd="2" destOrd="0" parTransId="{00B7B76E-3D3F-4CA5-92B9-F4C7DC76F2D7}" sibTransId="{8BF52449-D752-4DE9-9D66-332ACB37DAF2}"/>
    <dgm:cxn modelId="{6794EBE2-1E07-47D4-BF25-B0A255175F1C}" type="presOf" srcId="{8507A37E-267A-4553-A628-C946679C4A8F}" destId="{8F77D74F-984B-4938-A6C4-5C90605D8DDE}" srcOrd="0" destOrd="0" presId="urn:microsoft.com/office/officeart/2005/8/layout/hProcess9"/>
    <dgm:cxn modelId="{C36886C9-3D29-48BD-BF85-28B41A5E6867}" type="presOf" srcId="{5BAB60E2-7ABE-4027-9FB8-B64DB467E0BF}" destId="{B0CF88D5-5C78-4819-9A3E-13F5DF694786}" srcOrd="0" destOrd="0" presId="urn:microsoft.com/office/officeart/2005/8/layout/hProcess9"/>
    <dgm:cxn modelId="{BED44168-F8F7-4221-89FE-ED1BB2CD6452}" type="presParOf" srcId="{CB1B1E38-4067-4AAE-B8C4-1A82E19FD39F}" destId="{8D0DE36B-71C8-4CBF-B48A-1B69CAC53CDE}" srcOrd="0" destOrd="0" presId="urn:microsoft.com/office/officeart/2005/8/layout/hProcess9"/>
    <dgm:cxn modelId="{7E74298E-B71D-45A7-97B3-C6DFA8C3ADBF}" type="presParOf" srcId="{CB1B1E38-4067-4AAE-B8C4-1A82E19FD39F}" destId="{58917212-A0F4-4B84-8FCE-DB8B60BB10EF}" srcOrd="1" destOrd="0" presId="urn:microsoft.com/office/officeart/2005/8/layout/hProcess9"/>
    <dgm:cxn modelId="{2F4BC002-8EDA-4159-9666-51CDD3D122A3}" type="presParOf" srcId="{58917212-A0F4-4B84-8FCE-DB8B60BB10EF}" destId="{B0CF88D5-5C78-4819-9A3E-13F5DF694786}" srcOrd="0" destOrd="0" presId="urn:microsoft.com/office/officeart/2005/8/layout/hProcess9"/>
    <dgm:cxn modelId="{3E02DAE2-8934-4885-ABCC-5ED374B96BEB}" type="presParOf" srcId="{58917212-A0F4-4B84-8FCE-DB8B60BB10EF}" destId="{F8A720A3-3F07-43EF-B09D-45600A5CB93E}" srcOrd="1" destOrd="0" presId="urn:microsoft.com/office/officeart/2005/8/layout/hProcess9"/>
    <dgm:cxn modelId="{4DB27BF6-188E-433D-8B10-EDB8653D6E06}" type="presParOf" srcId="{58917212-A0F4-4B84-8FCE-DB8B60BB10EF}" destId="{7B39FB81-5289-4649-A4C2-0CAEBDE11AAC}" srcOrd="2" destOrd="0" presId="urn:microsoft.com/office/officeart/2005/8/layout/hProcess9"/>
    <dgm:cxn modelId="{2B0EAB74-34DD-495D-BA0C-F617E33F32BB}" type="presParOf" srcId="{58917212-A0F4-4B84-8FCE-DB8B60BB10EF}" destId="{21F50C0A-3072-41C4-9B50-3C224A5E1B0A}" srcOrd="3" destOrd="0" presId="urn:microsoft.com/office/officeart/2005/8/layout/hProcess9"/>
    <dgm:cxn modelId="{05DE6252-AB6E-4F42-9752-6AEAB6F84B7D}" type="presParOf" srcId="{58917212-A0F4-4B84-8FCE-DB8B60BB10EF}" destId="{8F77D74F-984B-4938-A6C4-5C90605D8DD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4E4A97-E38C-4C4B-A1E0-6E36612D544B}" type="doc">
      <dgm:prSet loTypeId="urn:microsoft.com/office/officeart/2005/8/layout/pyramid2" loCatId="pyramid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8037EA22-096D-4A38-A667-F0B863FF595D}">
      <dgm:prSet custT="1"/>
      <dgm:spPr/>
      <dgm:t>
        <a:bodyPr/>
        <a:lstStyle/>
        <a:p>
          <a:pPr algn="l" rtl="0">
            <a:lnSpc>
              <a:spcPct val="150000"/>
            </a:lnSpc>
          </a:pPr>
          <a:r>
            <a:rPr lang="tr-TR" sz="2000" dirty="0" smtClean="0"/>
            <a:t>Projenizin nihai amacını ve ulaşmak istediğiniz hedefleri belirleyin. </a:t>
          </a:r>
        </a:p>
      </dgm:t>
    </dgm:pt>
    <dgm:pt modelId="{BCE1EE28-F75A-4AA8-947A-03A2235AD62C}" type="parTrans" cxnId="{D686E97F-358A-49D4-B768-C943D82DA3FC}">
      <dgm:prSet/>
      <dgm:spPr/>
      <dgm:t>
        <a:bodyPr/>
        <a:lstStyle/>
        <a:p>
          <a:endParaRPr lang="tr-TR" sz="2000"/>
        </a:p>
      </dgm:t>
    </dgm:pt>
    <dgm:pt modelId="{925EFBE5-C671-4A1C-BC94-5A14EAE2925D}" type="sibTrans" cxnId="{D686E97F-358A-49D4-B768-C943D82DA3FC}">
      <dgm:prSet/>
      <dgm:spPr/>
      <dgm:t>
        <a:bodyPr/>
        <a:lstStyle/>
        <a:p>
          <a:endParaRPr lang="tr-TR" sz="2000"/>
        </a:p>
      </dgm:t>
    </dgm:pt>
    <dgm:pt modelId="{D4CC697C-B541-4997-B60A-661CA9CF0D6D}">
      <dgm:prSet custT="1"/>
      <dgm:spPr/>
      <dgm:t>
        <a:bodyPr/>
        <a:lstStyle/>
        <a:p>
          <a:pPr algn="l" rtl="0">
            <a:lnSpc>
              <a:spcPct val="150000"/>
            </a:lnSpc>
          </a:pPr>
          <a:r>
            <a:rPr lang="tr-TR" sz="2000" dirty="0" smtClean="0"/>
            <a:t>Hedeflerin </a:t>
          </a:r>
          <a:r>
            <a:rPr lang="tr-TR" sz="2000" b="1" dirty="0" smtClean="0"/>
            <a:t>somut, ulaşılabilir ve ölçülebilir </a:t>
          </a:r>
          <a:r>
            <a:rPr lang="tr-TR" sz="2000" dirty="0" smtClean="0"/>
            <a:t>hedefler olmasına dikkat edin.</a:t>
          </a:r>
          <a:endParaRPr lang="tr-TR" sz="2000" dirty="0"/>
        </a:p>
      </dgm:t>
    </dgm:pt>
    <dgm:pt modelId="{4A37B8F6-5A0C-4227-89F2-77F4E9DE6938}" type="parTrans" cxnId="{F40DAC0F-82B3-4C8B-9D8B-1219E4EF23D9}">
      <dgm:prSet/>
      <dgm:spPr/>
      <dgm:t>
        <a:bodyPr/>
        <a:lstStyle/>
        <a:p>
          <a:endParaRPr lang="tr-TR" sz="2000"/>
        </a:p>
      </dgm:t>
    </dgm:pt>
    <dgm:pt modelId="{7D80F090-CEEE-4291-BB67-601F41821C42}" type="sibTrans" cxnId="{F40DAC0F-82B3-4C8B-9D8B-1219E4EF23D9}">
      <dgm:prSet/>
      <dgm:spPr/>
      <dgm:t>
        <a:bodyPr/>
        <a:lstStyle/>
        <a:p>
          <a:endParaRPr lang="tr-TR" sz="2000"/>
        </a:p>
      </dgm:t>
    </dgm:pt>
    <dgm:pt modelId="{04C2634F-002D-4E36-9888-0E50E3A45630}">
      <dgm:prSet custT="1"/>
      <dgm:spPr/>
      <dgm:t>
        <a:bodyPr/>
        <a:lstStyle/>
        <a:p>
          <a:pPr algn="l" rtl="0">
            <a:lnSpc>
              <a:spcPct val="150000"/>
            </a:lnSpc>
          </a:pPr>
          <a:r>
            <a:rPr lang="tr-TR" sz="2000" dirty="0" smtClean="0"/>
            <a:t>Amaca nasıl ulaşabileceğimizi göstermesi için, amacı soru sekline dönüştürün</a:t>
          </a:r>
          <a:endParaRPr lang="tr-TR" sz="2000" dirty="0"/>
        </a:p>
      </dgm:t>
    </dgm:pt>
    <dgm:pt modelId="{402F6482-1A7A-4B1D-B21F-BBDFD6480EA3}" type="parTrans" cxnId="{F789C6DD-EB4D-4149-8B65-725031386392}">
      <dgm:prSet/>
      <dgm:spPr/>
      <dgm:t>
        <a:bodyPr/>
        <a:lstStyle/>
        <a:p>
          <a:endParaRPr lang="tr-TR" sz="2000"/>
        </a:p>
      </dgm:t>
    </dgm:pt>
    <dgm:pt modelId="{9FEB8220-43FD-4FFD-9C87-7EB3F53F211C}" type="sibTrans" cxnId="{F789C6DD-EB4D-4149-8B65-725031386392}">
      <dgm:prSet/>
      <dgm:spPr/>
      <dgm:t>
        <a:bodyPr/>
        <a:lstStyle/>
        <a:p>
          <a:endParaRPr lang="tr-TR" sz="2000"/>
        </a:p>
      </dgm:t>
    </dgm:pt>
    <dgm:pt modelId="{4141E42A-731F-4292-9644-44096CEF8350}">
      <dgm:prSet custT="1"/>
      <dgm:spPr/>
      <dgm:t>
        <a:bodyPr/>
        <a:lstStyle/>
        <a:p>
          <a:pPr algn="l" rtl="0">
            <a:lnSpc>
              <a:spcPct val="150000"/>
            </a:lnSpc>
          </a:pPr>
          <a:r>
            <a:rPr lang="tr-TR" sz="2000" dirty="0" smtClean="0"/>
            <a:t>Proje amaçları soruya dönüştürüldükten sonra projenin başarıyla sonuçlanması için başvurulacak kaynakları belirleyin.</a:t>
          </a:r>
          <a:endParaRPr lang="tr-TR" sz="2000" dirty="0"/>
        </a:p>
      </dgm:t>
    </dgm:pt>
    <dgm:pt modelId="{99DCEE8C-E6EA-4A6D-9FE4-950F560DD89D}" type="parTrans" cxnId="{1EE8B59C-5FD6-4AF9-92C2-C532EF07C1D0}">
      <dgm:prSet/>
      <dgm:spPr/>
      <dgm:t>
        <a:bodyPr/>
        <a:lstStyle/>
        <a:p>
          <a:endParaRPr lang="tr-TR" sz="2000"/>
        </a:p>
      </dgm:t>
    </dgm:pt>
    <dgm:pt modelId="{3438BAB1-4943-4920-A4EC-AA39F93F5F70}" type="sibTrans" cxnId="{1EE8B59C-5FD6-4AF9-92C2-C532EF07C1D0}">
      <dgm:prSet/>
      <dgm:spPr/>
      <dgm:t>
        <a:bodyPr/>
        <a:lstStyle/>
        <a:p>
          <a:endParaRPr lang="tr-TR" sz="2000"/>
        </a:p>
      </dgm:t>
    </dgm:pt>
    <dgm:pt modelId="{A19036E3-C9AF-479C-8257-1F5D65C4850A}" type="pres">
      <dgm:prSet presAssocID="{FC4E4A97-E38C-4C4B-A1E0-6E36612D544B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tr-TR"/>
        </a:p>
      </dgm:t>
    </dgm:pt>
    <dgm:pt modelId="{FDCAC5A0-6E4E-4B9C-85D1-4272D18EAE1F}" type="pres">
      <dgm:prSet presAssocID="{FC4E4A97-E38C-4C4B-A1E0-6E36612D544B}" presName="pyramid" presStyleLbl="node1" presStyleIdx="0" presStyleCnt="1"/>
      <dgm:spPr/>
      <dgm:t>
        <a:bodyPr/>
        <a:lstStyle/>
        <a:p>
          <a:endParaRPr lang="tr-TR"/>
        </a:p>
      </dgm:t>
    </dgm:pt>
    <dgm:pt modelId="{89475396-A0A3-4F60-A4B3-4335DAD36F35}" type="pres">
      <dgm:prSet presAssocID="{FC4E4A97-E38C-4C4B-A1E0-6E36612D544B}" presName="theList" presStyleCnt="0"/>
      <dgm:spPr/>
      <dgm:t>
        <a:bodyPr/>
        <a:lstStyle/>
        <a:p>
          <a:endParaRPr lang="tr-TR"/>
        </a:p>
      </dgm:t>
    </dgm:pt>
    <dgm:pt modelId="{7C14CF03-CACA-4746-8954-8BF2F128D88D}" type="pres">
      <dgm:prSet presAssocID="{8037EA22-096D-4A38-A667-F0B863FF595D}" presName="aNode" presStyleLbl="fgAcc1" presStyleIdx="0" presStyleCnt="4" custScaleX="23223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FFAA227-7939-43D0-8D84-DD631310D60D}" type="pres">
      <dgm:prSet presAssocID="{8037EA22-096D-4A38-A667-F0B863FF595D}" presName="aSpace" presStyleCnt="0"/>
      <dgm:spPr/>
      <dgm:t>
        <a:bodyPr/>
        <a:lstStyle/>
        <a:p>
          <a:endParaRPr lang="tr-TR"/>
        </a:p>
      </dgm:t>
    </dgm:pt>
    <dgm:pt modelId="{0145A74B-ABCE-431C-A306-817773123ED0}" type="pres">
      <dgm:prSet presAssocID="{D4CC697C-B541-4997-B60A-661CA9CF0D6D}" presName="aNode" presStyleLbl="fgAcc1" presStyleIdx="1" presStyleCnt="4" custScaleX="23223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227D8D1-CD15-4872-A2E4-DE5D464B2DE9}" type="pres">
      <dgm:prSet presAssocID="{D4CC697C-B541-4997-B60A-661CA9CF0D6D}" presName="aSpace" presStyleCnt="0"/>
      <dgm:spPr/>
      <dgm:t>
        <a:bodyPr/>
        <a:lstStyle/>
        <a:p>
          <a:endParaRPr lang="tr-TR"/>
        </a:p>
      </dgm:t>
    </dgm:pt>
    <dgm:pt modelId="{190CC431-B4B4-434D-B766-C3E1098EF09B}" type="pres">
      <dgm:prSet presAssocID="{04C2634F-002D-4E36-9888-0E50E3A45630}" presName="aNode" presStyleLbl="fgAcc1" presStyleIdx="2" presStyleCnt="4" custScaleX="23223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6F2E870-0ED9-4624-8F11-48D1FC3930A3}" type="pres">
      <dgm:prSet presAssocID="{04C2634F-002D-4E36-9888-0E50E3A45630}" presName="aSpace" presStyleCnt="0"/>
      <dgm:spPr/>
      <dgm:t>
        <a:bodyPr/>
        <a:lstStyle/>
        <a:p>
          <a:endParaRPr lang="tr-TR"/>
        </a:p>
      </dgm:t>
    </dgm:pt>
    <dgm:pt modelId="{CD2B86D4-81BF-4F7B-9F1A-EDBD382082C1}" type="pres">
      <dgm:prSet presAssocID="{4141E42A-731F-4292-9644-44096CEF8350}" presName="aNode" presStyleLbl="fgAcc1" presStyleIdx="3" presStyleCnt="4" custScaleX="23223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B132D2E-0EA0-451A-8EFE-AB132C2DF3FD}" type="pres">
      <dgm:prSet presAssocID="{4141E42A-731F-4292-9644-44096CEF8350}" presName="aSpace" presStyleCnt="0"/>
      <dgm:spPr/>
      <dgm:t>
        <a:bodyPr/>
        <a:lstStyle/>
        <a:p>
          <a:endParaRPr lang="tr-TR"/>
        </a:p>
      </dgm:t>
    </dgm:pt>
  </dgm:ptLst>
  <dgm:cxnLst>
    <dgm:cxn modelId="{F40DAC0F-82B3-4C8B-9D8B-1219E4EF23D9}" srcId="{FC4E4A97-E38C-4C4B-A1E0-6E36612D544B}" destId="{D4CC697C-B541-4997-B60A-661CA9CF0D6D}" srcOrd="1" destOrd="0" parTransId="{4A37B8F6-5A0C-4227-89F2-77F4E9DE6938}" sibTransId="{7D80F090-CEEE-4291-BB67-601F41821C42}"/>
    <dgm:cxn modelId="{1EE8B59C-5FD6-4AF9-92C2-C532EF07C1D0}" srcId="{FC4E4A97-E38C-4C4B-A1E0-6E36612D544B}" destId="{4141E42A-731F-4292-9644-44096CEF8350}" srcOrd="3" destOrd="0" parTransId="{99DCEE8C-E6EA-4A6D-9FE4-950F560DD89D}" sibTransId="{3438BAB1-4943-4920-A4EC-AA39F93F5F70}"/>
    <dgm:cxn modelId="{BEB8AD19-4704-40C1-86EE-3A553B02E3E2}" type="presOf" srcId="{8037EA22-096D-4A38-A667-F0B863FF595D}" destId="{7C14CF03-CACA-4746-8954-8BF2F128D88D}" srcOrd="0" destOrd="0" presId="urn:microsoft.com/office/officeart/2005/8/layout/pyramid2"/>
    <dgm:cxn modelId="{23790901-8856-43FA-B309-9F758C8BAA2F}" type="presOf" srcId="{D4CC697C-B541-4997-B60A-661CA9CF0D6D}" destId="{0145A74B-ABCE-431C-A306-817773123ED0}" srcOrd="0" destOrd="0" presId="urn:microsoft.com/office/officeart/2005/8/layout/pyramid2"/>
    <dgm:cxn modelId="{CDE70130-E7C1-466E-B4E2-053BFC3C260E}" type="presOf" srcId="{04C2634F-002D-4E36-9888-0E50E3A45630}" destId="{190CC431-B4B4-434D-B766-C3E1098EF09B}" srcOrd="0" destOrd="0" presId="urn:microsoft.com/office/officeart/2005/8/layout/pyramid2"/>
    <dgm:cxn modelId="{56287717-26AF-4510-AD40-B7936B6CDAF7}" type="presOf" srcId="{FC4E4A97-E38C-4C4B-A1E0-6E36612D544B}" destId="{A19036E3-C9AF-479C-8257-1F5D65C4850A}" srcOrd="0" destOrd="0" presId="urn:microsoft.com/office/officeart/2005/8/layout/pyramid2"/>
    <dgm:cxn modelId="{F789C6DD-EB4D-4149-8B65-725031386392}" srcId="{FC4E4A97-E38C-4C4B-A1E0-6E36612D544B}" destId="{04C2634F-002D-4E36-9888-0E50E3A45630}" srcOrd="2" destOrd="0" parTransId="{402F6482-1A7A-4B1D-B21F-BBDFD6480EA3}" sibTransId="{9FEB8220-43FD-4FFD-9C87-7EB3F53F211C}"/>
    <dgm:cxn modelId="{D686E97F-358A-49D4-B768-C943D82DA3FC}" srcId="{FC4E4A97-E38C-4C4B-A1E0-6E36612D544B}" destId="{8037EA22-096D-4A38-A667-F0B863FF595D}" srcOrd="0" destOrd="0" parTransId="{BCE1EE28-F75A-4AA8-947A-03A2235AD62C}" sibTransId="{925EFBE5-C671-4A1C-BC94-5A14EAE2925D}"/>
    <dgm:cxn modelId="{2A6794A8-6774-4DBB-A2F0-7327CCCB6D1B}" type="presOf" srcId="{4141E42A-731F-4292-9644-44096CEF8350}" destId="{CD2B86D4-81BF-4F7B-9F1A-EDBD382082C1}" srcOrd="0" destOrd="0" presId="urn:microsoft.com/office/officeart/2005/8/layout/pyramid2"/>
    <dgm:cxn modelId="{DE58EDD4-27D3-4DFA-B564-C6FB66C66AC9}" type="presParOf" srcId="{A19036E3-C9AF-479C-8257-1F5D65C4850A}" destId="{FDCAC5A0-6E4E-4B9C-85D1-4272D18EAE1F}" srcOrd="0" destOrd="0" presId="urn:microsoft.com/office/officeart/2005/8/layout/pyramid2"/>
    <dgm:cxn modelId="{F5FC1E92-CD0D-4E11-A597-F42B23DBA7F6}" type="presParOf" srcId="{A19036E3-C9AF-479C-8257-1F5D65C4850A}" destId="{89475396-A0A3-4F60-A4B3-4335DAD36F35}" srcOrd="1" destOrd="0" presId="urn:microsoft.com/office/officeart/2005/8/layout/pyramid2"/>
    <dgm:cxn modelId="{227423AD-1E62-4332-A5C0-F5673234FE44}" type="presParOf" srcId="{89475396-A0A3-4F60-A4B3-4335DAD36F35}" destId="{7C14CF03-CACA-4746-8954-8BF2F128D88D}" srcOrd="0" destOrd="0" presId="urn:microsoft.com/office/officeart/2005/8/layout/pyramid2"/>
    <dgm:cxn modelId="{45501540-0525-4DEC-9450-5DAEFE522CC9}" type="presParOf" srcId="{89475396-A0A3-4F60-A4B3-4335DAD36F35}" destId="{7FFAA227-7939-43D0-8D84-DD631310D60D}" srcOrd="1" destOrd="0" presId="urn:microsoft.com/office/officeart/2005/8/layout/pyramid2"/>
    <dgm:cxn modelId="{654C54F3-4AB2-4AB0-BAD1-7283468065BB}" type="presParOf" srcId="{89475396-A0A3-4F60-A4B3-4335DAD36F35}" destId="{0145A74B-ABCE-431C-A306-817773123ED0}" srcOrd="2" destOrd="0" presId="urn:microsoft.com/office/officeart/2005/8/layout/pyramid2"/>
    <dgm:cxn modelId="{3199FFDA-EF34-4CCA-8F3F-E3D25DFAE1FE}" type="presParOf" srcId="{89475396-A0A3-4F60-A4B3-4335DAD36F35}" destId="{C227D8D1-CD15-4872-A2E4-DE5D464B2DE9}" srcOrd="3" destOrd="0" presId="urn:microsoft.com/office/officeart/2005/8/layout/pyramid2"/>
    <dgm:cxn modelId="{9C5D7C87-39FA-42D4-A770-895BECBA55AE}" type="presParOf" srcId="{89475396-A0A3-4F60-A4B3-4335DAD36F35}" destId="{190CC431-B4B4-434D-B766-C3E1098EF09B}" srcOrd="4" destOrd="0" presId="urn:microsoft.com/office/officeart/2005/8/layout/pyramid2"/>
    <dgm:cxn modelId="{95030BD4-7A3F-4653-B4D6-060821A817EB}" type="presParOf" srcId="{89475396-A0A3-4F60-A4B3-4335DAD36F35}" destId="{A6F2E870-0ED9-4624-8F11-48D1FC3930A3}" srcOrd="5" destOrd="0" presId="urn:microsoft.com/office/officeart/2005/8/layout/pyramid2"/>
    <dgm:cxn modelId="{F2D6944A-49AE-4A9A-B208-D3CE1DB9C1C6}" type="presParOf" srcId="{89475396-A0A3-4F60-A4B3-4335DAD36F35}" destId="{CD2B86D4-81BF-4F7B-9F1A-EDBD382082C1}" srcOrd="6" destOrd="0" presId="urn:microsoft.com/office/officeart/2005/8/layout/pyramid2"/>
    <dgm:cxn modelId="{314633D3-5678-44BA-8B0F-3285719E2F4C}" type="presParOf" srcId="{89475396-A0A3-4F60-A4B3-4335DAD36F35}" destId="{5B132D2E-0EA0-451A-8EFE-AB132C2DF3FD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4FECCD-3433-4B76-9EB0-E3D9BED6B0A2}" type="doc">
      <dgm:prSet loTypeId="urn:microsoft.com/office/officeart/2005/8/layout/hierarchy4" loCatId="hierarchy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tr-TR"/>
        </a:p>
      </dgm:t>
    </dgm:pt>
    <dgm:pt modelId="{1D676471-9523-45AA-AA52-3960AA69C84A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000" dirty="0" smtClean="0"/>
            <a:t>Projenizden etkilenecek kişi ve grupları düşünün. </a:t>
          </a:r>
          <a:endParaRPr lang="tr-TR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5CCEB3-3CF0-4851-B650-BACAE4EC4B79}" type="parTrans" cxnId="{DD645CF1-17B3-435A-9DA4-6B5D73234F4B}">
      <dgm:prSet/>
      <dgm:spPr/>
      <dgm:t>
        <a:bodyPr/>
        <a:lstStyle/>
        <a:p>
          <a:pPr>
            <a:lnSpc>
              <a:spcPct val="150000"/>
            </a:lnSpc>
          </a:pPr>
          <a:endParaRPr lang="tr-TR" sz="2000"/>
        </a:p>
      </dgm:t>
    </dgm:pt>
    <dgm:pt modelId="{E7D52E9A-453B-4D52-A431-D6211E9E25FE}" type="sibTrans" cxnId="{DD645CF1-17B3-435A-9DA4-6B5D73234F4B}">
      <dgm:prSet/>
      <dgm:spPr/>
      <dgm:t>
        <a:bodyPr/>
        <a:lstStyle/>
        <a:p>
          <a:pPr>
            <a:lnSpc>
              <a:spcPct val="150000"/>
            </a:lnSpc>
          </a:pPr>
          <a:endParaRPr lang="tr-TR" sz="2000"/>
        </a:p>
      </dgm:t>
    </dgm:pt>
    <dgm:pt modelId="{8C573A09-AE03-4C57-96A4-9E9C9A4AE220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000" dirty="0" smtClean="0"/>
            <a:t>Hedef kitleyi belirleyebilmek için aşağıdaki soruların yanıtlarını verebiliyor olmak gerekmektedir: </a:t>
          </a:r>
          <a:endParaRPr lang="tr-TR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8CC5BB-1E2F-4378-97C4-CE299B365B1B}" type="parTrans" cxnId="{809ED9B4-25B2-4869-A861-8A1CAE38526C}">
      <dgm:prSet/>
      <dgm:spPr/>
      <dgm:t>
        <a:bodyPr/>
        <a:lstStyle/>
        <a:p>
          <a:pPr>
            <a:lnSpc>
              <a:spcPct val="150000"/>
            </a:lnSpc>
          </a:pPr>
          <a:endParaRPr lang="tr-TR" sz="2000"/>
        </a:p>
      </dgm:t>
    </dgm:pt>
    <dgm:pt modelId="{AEFE5E90-76EE-48AC-AF5E-A4D94988D437}" type="sibTrans" cxnId="{809ED9B4-25B2-4869-A861-8A1CAE38526C}">
      <dgm:prSet/>
      <dgm:spPr/>
      <dgm:t>
        <a:bodyPr/>
        <a:lstStyle/>
        <a:p>
          <a:pPr>
            <a:lnSpc>
              <a:spcPct val="150000"/>
            </a:lnSpc>
          </a:pPr>
          <a:endParaRPr lang="tr-TR" sz="2000"/>
        </a:p>
      </dgm:t>
    </dgm:pt>
    <dgm:pt modelId="{84B10981-6420-41BF-87AE-DDE3EC3DC69C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000" dirty="0" smtClean="0"/>
            <a:t>Bu sorun kim(</a:t>
          </a:r>
          <a:r>
            <a:rPr lang="tr-TR" sz="2000" dirty="0" err="1" smtClean="0"/>
            <a:t>ler</a:t>
          </a:r>
          <a:r>
            <a:rPr lang="tr-TR" sz="2000" dirty="0" smtClean="0"/>
            <a:t>)in sorunu? </a:t>
          </a:r>
          <a:endParaRPr lang="tr-TR" sz="2000" dirty="0"/>
        </a:p>
      </dgm:t>
    </dgm:pt>
    <dgm:pt modelId="{846A43AF-BC87-4226-B4CC-6C9DA41F0D07}" type="parTrans" cxnId="{2EF9111A-5762-424A-9E4C-043E5ED3A0C2}">
      <dgm:prSet custT="1"/>
      <dgm:spPr/>
      <dgm:t>
        <a:bodyPr/>
        <a:lstStyle/>
        <a:p>
          <a:pPr>
            <a:lnSpc>
              <a:spcPct val="150000"/>
            </a:lnSpc>
          </a:pPr>
          <a:endParaRPr lang="tr-TR" sz="2000"/>
        </a:p>
      </dgm:t>
    </dgm:pt>
    <dgm:pt modelId="{F3611A84-57C5-496B-A572-D1E7EAFB2C0C}" type="sibTrans" cxnId="{2EF9111A-5762-424A-9E4C-043E5ED3A0C2}">
      <dgm:prSet/>
      <dgm:spPr/>
      <dgm:t>
        <a:bodyPr/>
        <a:lstStyle/>
        <a:p>
          <a:pPr>
            <a:lnSpc>
              <a:spcPct val="150000"/>
            </a:lnSpc>
          </a:pPr>
          <a:endParaRPr lang="tr-TR" sz="2000"/>
        </a:p>
      </dgm:t>
    </dgm:pt>
    <dgm:pt modelId="{586CD3DF-B585-48DD-AC2B-05FF085CFBCA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000" dirty="0" smtClean="0"/>
            <a:t>Bu sorunun çözümünden kim(</a:t>
          </a:r>
          <a:r>
            <a:rPr lang="tr-TR" sz="2000" dirty="0" err="1" smtClean="0"/>
            <a:t>ler</a:t>
          </a:r>
          <a:r>
            <a:rPr lang="tr-TR" sz="2000" dirty="0" smtClean="0"/>
            <a:t>) etkilenecek? </a:t>
          </a:r>
          <a:endParaRPr lang="tr-TR" sz="2000" dirty="0"/>
        </a:p>
      </dgm:t>
    </dgm:pt>
    <dgm:pt modelId="{AC94F0A6-62E5-4F94-8D83-E47ED224471F}" type="parTrans" cxnId="{7C1AE44D-1C8E-4D3D-AB93-1FDE3241049F}">
      <dgm:prSet custT="1"/>
      <dgm:spPr/>
      <dgm:t>
        <a:bodyPr/>
        <a:lstStyle/>
        <a:p>
          <a:pPr>
            <a:lnSpc>
              <a:spcPct val="150000"/>
            </a:lnSpc>
          </a:pPr>
          <a:endParaRPr lang="tr-TR" sz="2000"/>
        </a:p>
      </dgm:t>
    </dgm:pt>
    <dgm:pt modelId="{E942E87E-93C9-47CD-8E5F-297A0A5D8BF2}" type="sibTrans" cxnId="{7C1AE44D-1C8E-4D3D-AB93-1FDE3241049F}">
      <dgm:prSet/>
      <dgm:spPr/>
      <dgm:t>
        <a:bodyPr/>
        <a:lstStyle/>
        <a:p>
          <a:pPr>
            <a:lnSpc>
              <a:spcPct val="150000"/>
            </a:lnSpc>
          </a:pPr>
          <a:endParaRPr lang="tr-TR" sz="2000"/>
        </a:p>
      </dgm:t>
    </dgm:pt>
    <dgm:pt modelId="{60FE7F7E-EC8F-43C0-8160-C858BB7B60B0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000" dirty="0" smtClean="0"/>
            <a:t>Bu sorunu çözmek için kim(</a:t>
          </a:r>
          <a:r>
            <a:rPr lang="tr-TR" sz="2000" dirty="0" err="1" smtClean="0"/>
            <a:t>ler</a:t>
          </a:r>
          <a:r>
            <a:rPr lang="tr-TR" sz="2000" dirty="0" smtClean="0"/>
            <a:t>) destek olabilir? </a:t>
          </a:r>
          <a:endParaRPr lang="tr-TR" sz="2000" dirty="0"/>
        </a:p>
      </dgm:t>
    </dgm:pt>
    <dgm:pt modelId="{A06DF87D-F4DC-4148-9AA7-28A112AA9D7E}" type="parTrans" cxnId="{2C1243C3-6969-49D7-B6AD-141BD2A98E5D}">
      <dgm:prSet custT="1"/>
      <dgm:spPr/>
      <dgm:t>
        <a:bodyPr/>
        <a:lstStyle/>
        <a:p>
          <a:pPr>
            <a:lnSpc>
              <a:spcPct val="150000"/>
            </a:lnSpc>
          </a:pPr>
          <a:endParaRPr lang="tr-TR" sz="2000"/>
        </a:p>
      </dgm:t>
    </dgm:pt>
    <dgm:pt modelId="{0A171639-7DE4-4C31-BB33-2519A3262C0B}" type="sibTrans" cxnId="{2C1243C3-6969-49D7-B6AD-141BD2A98E5D}">
      <dgm:prSet/>
      <dgm:spPr/>
      <dgm:t>
        <a:bodyPr/>
        <a:lstStyle/>
        <a:p>
          <a:pPr>
            <a:lnSpc>
              <a:spcPct val="150000"/>
            </a:lnSpc>
          </a:pPr>
          <a:endParaRPr lang="tr-TR" sz="2000"/>
        </a:p>
      </dgm:t>
    </dgm:pt>
    <dgm:pt modelId="{55EC9A93-E470-408B-97F5-7C8FD03F5ACA}" type="pres">
      <dgm:prSet presAssocID="{6D4FECCD-3433-4B76-9EB0-E3D9BED6B0A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ED004E-044F-4FE9-AEC9-465BD6E7CA1B}" type="pres">
      <dgm:prSet presAssocID="{1D676471-9523-45AA-AA52-3960AA69C84A}" presName="vertOne" presStyleCnt="0"/>
      <dgm:spPr/>
    </dgm:pt>
    <dgm:pt modelId="{B7B80A58-E347-46AA-8545-7DD7BEB86CED}" type="pres">
      <dgm:prSet presAssocID="{1D676471-9523-45AA-AA52-3960AA69C84A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1C46DA-13A5-4D6A-84B0-E28C12ECA7A9}" type="pres">
      <dgm:prSet presAssocID="{1D676471-9523-45AA-AA52-3960AA69C84A}" presName="horzOne" presStyleCnt="0"/>
      <dgm:spPr/>
    </dgm:pt>
    <dgm:pt modelId="{ECF3C63B-8BDD-459D-922E-801B1A5E27DB}" type="pres">
      <dgm:prSet presAssocID="{E7D52E9A-453B-4D52-A431-D6211E9E25FE}" presName="sibSpaceOne" presStyleCnt="0"/>
      <dgm:spPr/>
    </dgm:pt>
    <dgm:pt modelId="{EBBE74C1-0844-41DE-8083-BB92AC12AB9A}" type="pres">
      <dgm:prSet presAssocID="{8C573A09-AE03-4C57-96A4-9E9C9A4AE220}" presName="vertOne" presStyleCnt="0"/>
      <dgm:spPr/>
    </dgm:pt>
    <dgm:pt modelId="{6C2ED0D4-34F2-4D2D-9612-2036B6A932C2}" type="pres">
      <dgm:prSet presAssocID="{8C573A09-AE03-4C57-96A4-9E9C9A4AE220}" presName="txOne" presStyleLbl="node0" presStyleIdx="1" presStyleCnt="2" custLinFactNeighborX="-807" custLinFactNeighborY="-8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6A0E63-1272-4AE0-A7E8-0AD35BAC3CC1}" type="pres">
      <dgm:prSet presAssocID="{8C573A09-AE03-4C57-96A4-9E9C9A4AE220}" presName="parTransOne" presStyleCnt="0"/>
      <dgm:spPr/>
    </dgm:pt>
    <dgm:pt modelId="{F264427B-4ED6-47C5-89AA-F580BC50599F}" type="pres">
      <dgm:prSet presAssocID="{8C573A09-AE03-4C57-96A4-9E9C9A4AE220}" presName="horzOne" presStyleCnt="0"/>
      <dgm:spPr/>
    </dgm:pt>
    <dgm:pt modelId="{02604F47-182B-473D-9A5D-3BC00F63B14A}" type="pres">
      <dgm:prSet presAssocID="{84B10981-6420-41BF-87AE-DDE3EC3DC69C}" presName="vertTwo" presStyleCnt="0"/>
      <dgm:spPr/>
    </dgm:pt>
    <dgm:pt modelId="{72FDE8AF-F3D1-4A00-ADA6-1E368CEE04E9}" type="pres">
      <dgm:prSet presAssocID="{84B10981-6420-41BF-87AE-DDE3EC3DC69C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B91C825F-E9FD-4FE0-87BB-42EE7140E246}" type="pres">
      <dgm:prSet presAssocID="{84B10981-6420-41BF-87AE-DDE3EC3DC69C}" presName="horzTwo" presStyleCnt="0"/>
      <dgm:spPr/>
    </dgm:pt>
    <dgm:pt modelId="{3E8C0B7C-7DED-4F9D-A4A2-6C6970CB0DA1}" type="pres">
      <dgm:prSet presAssocID="{F3611A84-57C5-496B-A572-D1E7EAFB2C0C}" presName="sibSpaceTwo" presStyleCnt="0"/>
      <dgm:spPr/>
    </dgm:pt>
    <dgm:pt modelId="{CECFCAC1-AE92-468D-8D9C-9634362F4518}" type="pres">
      <dgm:prSet presAssocID="{586CD3DF-B585-48DD-AC2B-05FF085CFBCA}" presName="vertTwo" presStyleCnt="0"/>
      <dgm:spPr/>
    </dgm:pt>
    <dgm:pt modelId="{0FEACDC2-76A1-4706-A1A3-BEEC4CD19721}" type="pres">
      <dgm:prSet presAssocID="{586CD3DF-B585-48DD-AC2B-05FF085CFBCA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B18543-26C9-4CE1-B46A-8D95D580BE7F}" type="pres">
      <dgm:prSet presAssocID="{586CD3DF-B585-48DD-AC2B-05FF085CFBCA}" presName="horzTwo" presStyleCnt="0"/>
      <dgm:spPr/>
    </dgm:pt>
    <dgm:pt modelId="{24A7BF77-E494-4866-B504-C02215B49286}" type="pres">
      <dgm:prSet presAssocID="{E942E87E-93C9-47CD-8E5F-297A0A5D8BF2}" presName="sibSpaceTwo" presStyleCnt="0"/>
      <dgm:spPr/>
    </dgm:pt>
    <dgm:pt modelId="{DF25DAC7-7C99-4854-BA92-EF8F1DB25C40}" type="pres">
      <dgm:prSet presAssocID="{60FE7F7E-EC8F-43C0-8160-C858BB7B60B0}" presName="vertTwo" presStyleCnt="0"/>
      <dgm:spPr/>
    </dgm:pt>
    <dgm:pt modelId="{01B144EC-C15F-4F2E-8263-3988F4950457}" type="pres">
      <dgm:prSet presAssocID="{60FE7F7E-EC8F-43C0-8160-C858BB7B60B0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E8A0CE-6677-4FC0-9B10-924C620A97FB}" type="pres">
      <dgm:prSet presAssocID="{60FE7F7E-EC8F-43C0-8160-C858BB7B60B0}" presName="horzTwo" presStyleCnt="0"/>
      <dgm:spPr/>
    </dgm:pt>
  </dgm:ptLst>
  <dgm:cxnLst>
    <dgm:cxn modelId="{328FED17-A43C-4F8C-995B-00C725B1754D}" type="presOf" srcId="{84B10981-6420-41BF-87AE-DDE3EC3DC69C}" destId="{72FDE8AF-F3D1-4A00-ADA6-1E368CEE04E9}" srcOrd="0" destOrd="0" presId="urn:microsoft.com/office/officeart/2005/8/layout/hierarchy4"/>
    <dgm:cxn modelId="{925E7D96-AE54-45D3-9EDD-273140D21E4B}" type="presOf" srcId="{586CD3DF-B585-48DD-AC2B-05FF085CFBCA}" destId="{0FEACDC2-76A1-4706-A1A3-BEEC4CD19721}" srcOrd="0" destOrd="0" presId="urn:microsoft.com/office/officeart/2005/8/layout/hierarchy4"/>
    <dgm:cxn modelId="{809ED9B4-25B2-4869-A861-8A1CAE38526C}" srcId="{6D4FECCD-3433-4B76-9EB0-E3D9BED6B0A2}" destId="{8C573A09-AE03-4C57-96A4-9E9C9A4AE220}" srcOrd="1" destOrd="0" parTransId="{528CC5BB-1E2F-4378-97C4-CE299B365B1B}" sibTransId="{AEFE5E90-76EE-48AC-AF5E-A4D94988D437}"/>
    <dgm:cxn modelId="{4206B73D-DEA4-4AEE-8BDA-1228ABBE2A09}" type="presOf" srcId="{6D4FECCD-3433-4B76-9EB0-E3D9BED6B0A2}" destId="{55EC9A93-E470-408B-97F5-7C8FD03F5ACA}" srcOrd="0" destOrd="0" presId="urn:microsoft.com/office/officeart/2005/8/layout/hierarchy4"/>
    <dgm:cxn modelId="{2EF9111A-5762-424A-9E4C-043E5ED3A0C2}" srcId="{8C573A09-AE03-4C57-96A4-9E9C9A4AE220}" destId="{84B10981-6420-41BF-87AE-DDE3EC3DC69C}" srcOrd="0" destOrd="0" parTransId="{846A43AF-BC87-4226-B4CC-6C9DA41F0D07}" sibTransId="{F3611A84-57C5-496B-A572-D1E7EAFB2C0C}"/>
    <dgm:cxn modelId="{2C1243C3-6969-49D7-B6AD-141BD2A98E5D}" srcId="{8C573A09-AE03-4C57-96A4-9E9C9A4AE220}" destId="{60FE7F7E-EC8F-43C0-8160-C858BB7B60B0}" srcOrd="2" destOrd="0" parTransId="{A06DF87D-F4DC-4148-9AA7-28A112AA9D7E}" sibTransId="{0A171639-7DE4-4C31-BB33-2519A3262C0B}"/>
    <dgm:cxn modelId="{5C008C33-1C57-4A3A-AEFA-B041151A66DE}" type="presOf" srcId="{60FE7F7E-EC8F-43C0-8160-C858BB7B60B0}" destId="{01B144EC-C15F-4F2E-8263-3988F4950457}" srcOrd="0" destOrd="0" presId="urn:microsoft.com/office/officeart/2005/8/layout/hierarchy4"/>
    <dgm:cxn modelId="{D7DED356-37BD-479B-ACC3-5C48C339892E}" type="presOf" srcId="{8C573A09-AE03-4C57-96A4-9E9C9A4AE220}" destId="{6C2ED0D4-34F2-4D2D-9612-2036B6A932C2}" srcOrd="0" destOrd="0" presId="urn:microsoft.com/office/officeart/2005/8/layout/hierarchy4"/>
    <dgm:cxn modelId="{7C1AE44D-1C8E-4D3D-AB93-1FDE3241049F}" srcId="{8C573A09-AE03-4C57-96A4-9E9C9A4AE220}" destId="{586CD3DF-B585-48DD-AC2B-05FF085CFBCA}" srcOrd="1" destOrd="0" parTransId="{AC94F0A6-62E5-4F94-8D83-E47ED224471F}" sibTransId="{E942E87E-93C9-47CD-8E5F-297A0A5D8BF2}"/>
    <dgm:cxn modelId="{5EC645D4-54C7-4815-9A21-EBADC0DE3A15}" type="presOf" srcId="{1D676471-9523-45AA-AA52-3960AA69C84A}" destId="{B7B80A58-E347-46AA-8545-7DD7BEB86CED}" srcOrd="0" destOrd="0" presId="urn:microsoft.com/office/officeart/2005/8/layout/hierarchy4"/>
    <dgm:cxn modelId="{DD645CF1-17B3-435A-9DA4-6B5D73234F4B}" srcId="{6D4FECCD-3433-4B76-9EB0-E3D9BED6B0A2}" destId="{1D676471-9523-45AA-AA52-3960AA69C84A}" srcOrd="0" destOrd="0" parTransId="{CA5CCEB3-3CF0-4851-B650-BACAE4EC4B79}" sibTransId="{E7D52E9A-453B-4D52-A431-D6211E9E25FE}"/>
    <dgm:cxn modelId="{21020CA6-BB8A-40B2-A574-084063AC4385}" type="presParOf" srcId="{55EC9A93-E470-408B-97F5-7C8FD03F5ACA}" destId="{2CED004E-044F-4FE9-AEC9-465BD6E7CA1B}" srcOrd="0" destOrd="0" presId="urn:microsoft.com/office/officeart/2005/8/layout/hierarchy4"/>
    <dgm:cxn modelId="{827EDB99-B6A9-412B-9CA1-F3DAE1666364}" type="presParOf" srcId="{2CED004E-044F-4FE9-AEC9-465BD6E7CA1B}" destId="{B7B80A58-E347-46AA-8545-7DD7BEB86CED}" srcOrd="0" destOrd="0" presId="urn:microsoft.com/office/officeart/2005/8/layout/hierarchy4"/>
    <dgm:cxn modelId="{84D32474-DB3F-42E5-95F9-577B35B9B68E}" type="presParOf" srcId="{2CED004E-044F-4FE9-AEC9-465BD6E7CA1B}" destId="{F41C46DA-13A5-4D6A-84B0-E28C12ECA7A9}" srcOrd="1" destOrd="0" presId="urn:microsoft.com/office/officeart/2005/8/layout/hierarchy4"/>
    <dgm:cxn modelId="{636B09BB-AAB5-44AF-8949-7BA0AA23B552}" type="presParOf" srcId="{55EC9A93-E470-408B-97F5-7C8FD03F5ACA}" destId="{ECF3C63B-8BDD-459D-922E-801B1A5E27DB}" srcOrd="1" destOrd="0" presId="urn:microsoft.com/office/officeart/2005/8/layout/hierarchy4"/>
    <dgm:cxn modelId="{9274F550-0D3A-4D87-AE58-8B3D7201C8A5}" type="presParOf" srcId="{55EC9A93-E470-408B-97F5-7C8FD03F5ACA}" destId="{EBBE74C1-0844-41DE-8083-BB92AC12AB9A}" srcOrd="2" destOrd="0" presId="urn:microsoft.com/office/officeart/2005/8/layout/hierarchy4"/>
    <dgm:cxn modelId="{8501A3A2-2756-4378-9709-3D632854C13F}" type="presParOf" srcId="{EBBE74C1-0844-41DE-8083-BB92AC12AB9A}" destId="{6C2ED0D4-34F2-4D2D-9612-2036B6A932C2}" srcOrd="0" destOrd="0" presId="urn:microsoft.com/office/officeart/2005/8/layout/hierarchy4"/>
    <dgm:cxn modelId="{6DF44D9D-0931-4DE0-AB3C-C3A9F5F14E6C}" type="presParOf" srcId="{EBBE74C1-0844-41DE-8083-BB92AC12AB9A}" destId="{466A0E63-1272-4AE0-A7E8-0AD35BAC3CC1}" srcOrd="1" destOrd="0" presId="urn:microsoft.com/office/officeart/2005/8/layout/hierarchy4"/>
    <dgm:cxn modelId="{98E38F59-1272-4081-9F34-79681CC9372D}" type="presParOf" srcId="{EBBE74C1-0844-41DE-8083-BB92AC12AB9A}" destId="{F264427B-4ED6-47C5-89AA-F580BC50599F}" srcOrd="2" destOrd="0" presId="urn:microsoft.com/office/officeart/2005/8/layout/hierarchy4"/>
    <dgm:cxn modelId="{1CC15553-98CE-4DC7-8662-39066E9733B0}" type="presParOf" srcId="{F264427B-4ED6-47C5-89AA-F580BC50599F}" destId="{02604F47-182B-473D-9A5D-3BC00F63B14A}" srcOrd="0" destOrd="0" presId="urn:microsoft.com/office/officeart/2005/8/layout/hierarchy4"/>
    <dgm:cxn modelId="{0059FDEE-70E4-4A82-BE18-CB59E69D878B}" type="presParOf" srcId="{02604F47-182B-473D-9A5D-3BC00F63B14A}" destId="{72FDE8AF-F3D1-4A00-ADA6-1E368CEE04E9}" srcOrd="0" destOrd="0" presId="urn:microsoft.com/office/officeart/2005/8/layout/hierarchy4"/>
    <dgm:cxn modelId="{D41B47DC-C7C7-4FA2-9173-5FA7DC303031}" type="presParOf" srcId="{02604F47-182B-473D-9A5D-3BC00F63B14A}" destId="{B91C825F-E9FD-4FE0-87BB-42EE7140E246}" srcOrd="1" destOrd="0" presId="urn:microsoft.com/office/officeart/2005/8/layout/hierarchy4"/>
    <dgm:cxn modelId="{7C175F15-150F-44CA-B7E8-81FE51E7C6A9}" type="presParOf" srcId="{F264427B-4ED6-47C5-89AA-F580BC50599F}" destId="{3E8C0B7C-7DED-4F9D-A4A2-6C6970CB0DA1}" srcOrd="1" destOrd="0" presId="urn:microsoft.com/office/officeart/2005/8/layout/hierarchy4"/>
    <dgm:cxn modelId="{BA3E760B-997F-4A74-A9D3-5F7A1D50AE6E}" type="presParOf" srcId="{F264427B-4ED6-47C5-89AA-F580BC50599F}" destId="{CECFCAC1-AE92-468D-8D9C-9634362F4518}" srcOrd="2" destOrd="0" presId="urn:microsoft.com/office/officeart/2005/8/layout/hierarchy4"/>
    <dgm:cxn modelId="{0887E8F0-F782-4660-BC46-068719000FD4}" type="presParOf" srcId="{CECFCAC1-AE92-468D-8D9C-9634362F4518}" destId="{0FEACDC2-76A1-4706-A1A3-BEEC4CD19721}" srcOrd="0" destOrd="0" presId="urn:microsoft.com/office/officeart/2005/8/layout/hierarchy4"/>
    <dgm:cxn modelId="{5348BCA7-EC8F-40D8-8BBC-3BD9754C9876}" type="presParOf" srcId="{CECFCAC1-AE92-468D-8D9C-9634362F4518}" destId="{B7B18543-26C9-4CE1-B46A-8D95D580BE7F}" srcOrd="1" destOrd="0" presId="urn:microsoft.com/office/officeart/2005/8/layout/hierarchy4"/>
    <dgm:cxn modelId="{46AEBA79-2DB7-499A-B08C-10350B19B121}" type="presParOf" srcId="{F264427B-4ED6-47C5-89AA-F580BC50599F}" destId="{24A7BF77-E494-4866-B504-C02215B49286}" srcOrd="3" destOrd="0" presId="urn:microsoft.com/office/officeart/2005/8/layout/hierarchy4"/>
    <dgm:cxn modelId="{E7F26CB1-B984-470B-B2E9-2439A562B818}" type="presParOf" srcId="{F264427B-4ED6-47C5-89AA-F580BC50599F}" destId="{DF25DAC7-7C99-4854-BA92-EF8F1DB25C40}" srcOrd="4" destOrd="0" presId="urn:microsoft.com/office/officeart/2005/8/layout/hierarchy4"/>
    <dgm:cxn modelId="{10ABBE2E-63B2-4CD5-AC3A-CC82A37F7756}" type="presParOf" srcId="{DF25DAC7-7C99-4854-BA92-EF8F1DB25C40}" destId="{01B144EC-C15F-4F2E-8263-3988F4950457}" srcOrd="0" destOrd="0" presId="urn:microsoft.com/office/officeart/2005/8/layout/hierarchy4"/>
    <dgm:cxn modelId="{0E7BB60A-F730-446A-8806-754ED99C19BE}" type="presParOf" srcId="{DF25DAC7-7C99-4854-BA92-EF8F1DB25C40}" destId="{01E8A0CE-6677-4FC0-9B10-924C620A97F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8B30D9-6D25-4228-AED1-0338DB69DFE2}" type="doc">
      <dgm:prSet loTypeId="urn:microsoft.com/office/officeart/2005/8/layout/arrow6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tr-TR"/>
        </a:p>
      </dgm:t>
    </dgm:pt>
    <dgm:pt modelId="{8A475312-0742-475C-A7C8-7668C3F3EEF9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1900" dirty="0" smtClean="0"/>
            <a:t>Fırsat ve riskleri en baştan tanımlamak, projenizi sağlam kurgulamanızı ve projenin yönetimi safhasında bilinçli olmanızı sağlar.</a:t>
          </a:r>
          <a:endParaRPr lang="tr-TR" sz="1900" dirty="0"/>
        </a:p>
      </dgm:t>
    </dgm:pt>
    <dgm:pt modelId="{A1C53DD0-975B-488D-A87F-8D2CDE86EF91}" type="parTrans" cxnId="{9EE50A41-751A-4DFD-B9D1-1047DEB21D70}">
      <dgm:prSet/>
      <dgm:spPr/>
      <dgm:t>
        <a:bodyPr/>
        <a:lstStyle/>
        <a:p>
          <a:pPr>
            <a:lnSpc>
              <a:spcPct val="150000"/>
            </a:lnSpc>
          </a:pPr>
          <a:endParaRPr lang="tr-TR" sz="1900"/>
        </a:p>
      </dgm:t>
    </dgm:pt>
    <dgm:pt modelId="{3B6F3D4C-B20B-4BC9-8628-49A84FB9EE5E}" type="sibTrans" cxnId="{9EE50A41-751A-4DFD-B9D1-1047DEB21D70}">
      <dgm:prSet/>
      <dgm:spPr/>
      <dgm:t>
        <a:bodyPr/>
        <a:lstStyle/>
        <a:p>
          <a:pPr>
            <a:lnSpc>
              <a:spcPct val="150000"/>
            </a:lnSpc>
          </a:pPr>
          <a:endParaRPr lang="tr-TR" sz="1900"/>
        </a:p>
      </dgm:t>
    </dgm:pt>
    <dgm:pt modelId="{6B5B3739-C285-4FD3-B294-9E826D8DD75C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1900" dirty="0" smtClean="0"/>
            <a:t>Özellikle uygulamada yaşanabilecek aksaklıkların önüne geçmenizde yardımcı olur.</a:t>
          </a:r>
          <a:endParaRPr lang="tr-TR" sz="1900" dirty="0"/>
        </a:p>
      </dgm:t>
    </dgm:pt>
    <dgm:pt modelId="{7987CADC-D796-4E89-9875-B41E7F648F4A}" type="parTrans" cxnId="{BCEEE549-73EB-4803-A1AA-EBE3CF3788D4}">
      <dgm:prSet/>
      <dgm:spPr/>
      <dgm:t>
        <a:bodyPr/>
        <a:lstStyle/>
        <a:p>
          <a:pPr>
            <a:lnSpc>
              <a:spcPct val="150000"/>
            </a:lnSpc>
          </a:pPr>
          <a:endParaRPr lang="tr-TR" sz="1900"/>
        </a:p>
      </dgm:t>
    </dgm:pt>
    <dgm:pt modelId="{A6F0F821-AF46-4A6A-993F-CE26FD6B5279}" type="sibTrans" cxnId="{BCEEE549-73EB-4803-A1AA-EBE3CF3788D4}">
      <dgm:prSet/>
      <dgm:spPr/>
      <dgm:t>
        <a:bodyPr/>
        <a:lstStyle/>
        <a:p>
          <a:pPr>
            <a:lnSpc>
              <a:spcPct val="150000"/>
            </a:lnSpc>
          </a:pPr>
          <a:endParaRPr lang="tr-TR" sz="1900"/>
        </a:p>
      </dgm:t>
    </dgm:pt>
    <dgm:pt modelId="{FFF6AD43-1498-4C3D-B40C-568E7DB06097}">
      <dgm:prSet/>
      <dgm:spPr/>
      <dgm:t>
        <a:bodyPr/>
        <a:lstStyle/>
        <a:p>
          <a:pPr rtl="0">
            <a:lnSpc>
              <a:spcPct val="150000"/>
            </a:lnSpc>
          </a:pPr>
          <a:endParaRPr lang="tr-TR" sz="1900" dirty="0"/>
        </a:p>
      </dgm:t>
    </dgm:pt>
    <dgm:pt modelId="{8BF5A38C-9C66-485D-B58A-84F191102D21}" type="parTrans" cxnId="{747B4044-0C33-4B77-98DD-A9E596A4DBD0}">
      <dgm:prSet/>
      <dgm:spPr/>
      <dgm:t>
        <a:bodyPr/>
        <a:lstStyle/>
        <a:p>
          <a:pPr>
            <a:lnSpc>
              <a:spcPct val="150000"/>
            </a:lnSpc>
          </a:pPr>
          <a:endParaRPr lang="tr-TR" sz="1900"/>
        </a:p>
      </dgm:t>
    </dgm:pt>
    <dgm:pt modelId="{27E59175-6946-4856-BADB-8297AB45C4F2}" type="sibTrans" cxnId="{747B4044-0C33-4B77-98DD-A9E596A4DBD0}">
      <dgm:prSet/>
      <dgm:spPr/>
      <dgm:t>
        <a:bodyPr/>
        <a:lstStyle/>
        <a:p>
          <a:pPr>
            <a:lnSpc>
              <a:spcPct val="150000"/>
            </a:lnSpc>
          </a:pPr>
          <a:endParaRPr lang="tr-TR" sz="1900"/>
        </a:p>
      </dgm:t>
    </dgm:pt>
    <dgm:pt modelId="{9FB3F5F0-CE00-4361-9803-28EAC10D8B28}" type="pres">
      <dgm:prSet presAssocID="{9D8B30D9-6D25-4228-AED1-0338DB69DFE2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024A41-D8AC-433A-83A0-92E9FDA8F924}" type="pres">
      <dgm:prSet presAssocID="{9D8B30D9-6D25-4228-AED1-0338DB69DFE2}" presName="ribbon" presStyleLbl="node1" presStyleIdx="0" presStyleCnt="1" custScaleY="142929"/>
      <dgm:spPr>
        <a:solidFill>
          <a:schemeClr val="accent3">
            <a:lumMod val="20000"/>
            <a:lumOff val="80000"/>
          </a:schemeClr>
        </a:solidFill>
        <a:ln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endParaRPr lang="en-US"/>
        </a:p>
      </dgm:t>
    </dgm:pt>
    <dgm:pt modelId="{9B38E88D-0118-49E9-B002-6196030AFB0D}" type="pres">
      <dgm:prSet presAssocID="{9D8B30D9-6D25-4228-AED1-0338DB69DFE2}" presName="leftArrowText" presStyleLbl="node1" presStyleIdx="0" presStyleCnt="1" custLinFactNeighborX="2425" custLinFactNeighborY="-80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F2FAF2-B6E9-43BD-8085-B71E2DFCBF10}" type="pres">
      <dgm:prSet presAssocID="{9D8B30D9-6D25-4228-AED1-0338DB69DFE2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E50A41-751A-4DFD-B9D1-1047DEB21D70}" srcId="{9D8B30D9-6D25-4228-AED1-0338DB69DFE2}" destId="{8A475312-0742-475C-A7C8-7668C3F3EEF9}" srcOrd="0" destOrd="0" parTransId="{A1C53DD0-975B-488D-A87F-8D2CDE86EF91}" sibTransId="{3B6F3D4C-B20B-4BC9-8628-49A84FB9EE5E}"/>
    <dgm:cxn modelId="{747B4044-0C33-4B77-98DD-A9E596A4DBD0}" srcId="{9D8B30D9-6D25-4228-AED1-0338DB69DFE2}" destId="{FFF6AD43-1498-4C3D-B40C-568E7DB06097}" srcOrd="2" destOrd="0" parTransId="{8BF5A38C-9C66-485D-B58A-84F191102D21}" sibTransId="{27E59175-6946-4856-BADB-8297AB45C4F2}"/>
    <dgm:cxn modelId="{BCEEE549-73EB-4803-A1AA-EBE3CF3788D4}" srcId="{9D8B30D9-6D25-4228-AED1-0338DB69DFE2}" destId="{6B5B3739-C285-4FD3-B294-9E826D8DD75C}" srcOrd="1" destOrd="0" parTransId="{7987CADC-D796-4E89-9875-B41E7F648F4A}" sibTransId="{A6F0F821-AF46-4A6A-993F-CE26FD6B5279}"/>
    <dgm:cxn modelId="{BD4812AB-A62E-45F8-AC22-43BDDAAE8C4D}" type="presOf" srcId="{9D8B30D9-6D25-4228-AED1-0338DB69DFE2}" destId="{9FB3F5F0-CE00-4361-9803-28EAC10D8B28}" srcOrd="0" destOrd="0" presId="urn:microsoft.com/office/officeart/2005/8/layout/arrow6"/>
    <dgm:cxn modelId="{B6747956-B478-4B23-BCE0-76CDF6DFAC5A}" type="presOf" srcId="{8A475312-0742-475C-A7C8-7668C3F3EEF9}" destId="{9B38E88D-0118-49E9-B002-6196030AFB0D}" srcOrd="0" destOrd="0" presId="urn:microsoft.com/office/officeart/2005/8/layout/arrow6"/>
    <dgm:cxn modelId="{7F4F93CB-AF03-4BCC-890B-5F55123D2431}" type="presOf" srcId="{6B5B3739-C285-4FD3-B294-9E826D8DD75C}" destId="{46F2FAF2-B6E9-43BD-8085-B71E2DFCBF10}" srcOrd="0" destOrd="0" presId="urn:microsoft.com/office/officeart/2005/8/layout/arrow6"/>
    <dgm:cxn modelId="{640E75A6-D88D-4A23-8530-9362A9CB6C12}" type="presParOf" srcId="{9FB3F5F0-CE00-4361-9803-28EAC10D8B28}" destId="{5C024A41-D8AC-433A-83A0-92E9FDA8F924}" srcOrd="0" destOrd="0" presId="urn:microsoft.com/office/officeart/2005/8/layout/arrow6"/>
    <dgm:cxn modelId="{D7415A7E-DE2D-4113-A1BB-6F02A8D7C9E6}" type="presParOf" srcId="{9FB3F5F0-CE00-4361-9803-28EAC10D8B28}" destId="{9B38E88D-0118-49E9-B002-6196030AFB0D}" srcOrd="1" destOrd="0" presId="urn:microsoft.com/office/officeart/2005/8/layout/arrow6"/>
    <dgm:cxn modelId="{FEEC17F9-01C1-448D-BA32-0D2ECB39C9C1}" type="presParOf" srcId="{9FB3F5F0-CE00-4361-9803-28EAC10D8B28}" destId="{46F2FAF2-B6E9-43BD-8085-B71E2DFCBF10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EE32FF9-7C2E-461E-95DB-343F4032752D}" type="doc">
      <dgm:prSet loTypeId="urn:microsoft.com/office/officeart/2005/8/layout/list1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tr-TR"/>
        </a:p>
      </dgm:t>
    </dgm:pt>
    <dgm:pt modelId="{E8C7A32C-2F50-470B-8A9F-28679DDFDD6C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100" dirty="0" smtClean="0"/>
            <a:t>Proje hedeflerine ulaşmak için ne gibi aktivite(</a:t>
          </a:r>
          <a:r>
            <a:rPr lang="tr-TR" sz="2100" dirty="0" err="1" smtClean="0"/>
            <a:t>ler</a:t>
          </a:r>
          <a:r>
            <a:rPr lang="tr-TR" sz="2100" dirty="0" smtClean="0"/>
            <a:t>) yürüteceğinizi detaylandırın.</a:t>
          </a:r>
          <a:endParaRPr lang="tr-TR" sz="2100" dirty="0"/>
        </a:p>
      </dgm:t>
    </dgm:pt>
    <dgm:pt modelId="{9F3E9F50-9882-4BF9-B701-B50AA4D36704}" type="parTrans" cxnId="{DF19389A-1744-4175-A25B-55310C0BDB98}">
      <dgm:prSet/>
      <dgm:spPr/>
      <dgm:t>
        <a:bodyPr/>
        <a:lstStyle/>
        <a:p>
          <a:pPr>
            <a:lnSpc>
              <a:spcPct val="150000"/>
            </a:lnSpc>
          </a:pPr>
          <a:endParaRPr lang="tr-TR" sz="2100"/>
        </a:p>
      </dgm:t>
    </dgm:pt>
    <dgm:pt modelId="{1E4C3028-CCBC-4CFD-988F-3386E5FE6821}" type="sibTrans" cxnId="{DF19389A-1744-4175-A25B-55310C0BDB98}">
      <dgm:prSet/>
      <dgm:spPr/>
      <dgm:t>
        <a:bodyPr/>
        <a:lstStyle/>
        <a:p>
          <a:pPr>
            <a:lnSpc>
              <a:spcPct val="150000"/>
            </a:lnSpc>
          </a:pPr>
          <a:endParaRPr lang="tr-TR" sz="2100"/>
        </a:p>
      </dgm:t>
    </dgm:pt>
    <dgm:pt modelId="{7483DE27-B536-4A45-A5B8-80414A406300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100" dirty="0" smtClean="0"/>
            <a:t>Aktiviteleri detaylandırırken başlama-bitiş sürelerini belirleyin ve aktiviteleri birbirleriyle ilişkilendirin.</a:t>
          </a:r>
          <a:endParaRPr lang="tr-TR" sz="2100" dirty="0"/>
        </a:p>
      </dgm:t>
    </dgm:pt>
    <dgm:pt modelId="{8BC7E477-C526-410E-80CE-490EEC4D38BD}" type="parTrans" cxnId="{59517C9D-6327-4FA2-9133-C56A25C25FD2}">
      <dgm:prSet/>
      <dgm:spPr/>
      <dgm:t>
        <a:bodyPr/>
        <a:lstStyle/>
        <a:p>
          <a:pPr>
            <a:lnSpc>
              <a:spcPct val="150000"/>
            </a:lnSpc>
          </a:pPr>
          <a:endParaRPr lang="tr-TR" sz="2100"/>
        </a:p>
      </dgm:t>
    </dgm:pt>
    <dgm:pt modelId="{F6ADF638-2451-4EA2-9081-3621FC43885A}" type="sibTrans" cxnId="{59517C9D-6327-4FA2-9133-C56A25C25FD2}">
      <dgm:prSet/>
      <dgm:spPr/>
      <dgm:t>
        <a:bodyPr/>
        <a:lstStyle/>
        <a:p>
          <a:pPr>
            <a:lnSpc>
              <a:spcPct val="150000"/>
            </a:lnSpc>
          </a:pPr>
          <a:endParaRPr lang="tr-TR" sz="2100"/>
        </a:p>
      </dgm:t>
    </dgm:pt>
    <dgm:pt modelId="{26A58B64-52CD-4E1C-A4CA-DC9C63EC07FF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tr-TR" sz="2100" dirty="0" smtClean="0"/>
            <a:t>Aktivitelerin projenin ana amacı ve hedeflerine hizmet eden nitelikte, uygulanabilir ve ölçülebilir olmasına dikkat edin. </a:t>
          </a:r>
          <a:endParaRPr lang="tr-TR" sz="2100" dirty="0"/>
        </a:p>
      </dgm:t>
    </dgm:pt>
    <dgm:pt modelId="{0CA5CC38-5CBF-46A0-8948-F6ACA1AE1017}" type="parTrans" cxnId="{B41BDDC6-7117-4E3E-AA2D-E2C299DF6736}">
      <dgm:prSet/>
      <dgm:spPr/>
      <dgm:t>
        <a:bodyPr/>
        <a:lstStyle/>
        <a:p>
          <a:pPr>
            <a:lnSpc>
              <a:spcPct val="150000"/>
            </a:lnSpc>
          </a:pPr>
          <a:endParaRPr lang="tr-TR" sz="2100"/>
        </a:p>
      </dgm:t>
    </dgm:pt>
    <dgm:pt modelId="{06815F52-B9AB-43F1-86DD-A2AEE40FE83C}" type="sibTrans" cxnId="{B41BDDC6-7117-4E3E-AA2D-E2C299DF6736}">
      <dgm:prSet/>
      <dgm:spPr/>
      <dgm:t>
        <a:bodyPr/>
        <a:lstStyle/>
        <a:p>
          <a:pPr>
            <a:lnSpc>
              <a:spcPct val="150000"/>
            </a:lnSpc>
          </a:pPr>
          <a:endParaRPr lang="tr-TR" sz="2100"/>
        </a:p>
      </dgm:t>
    </dgm:pt>
    <dgm:pt modelId="{1A8CCDA9-89F1-470E-8D7B-65DEF5F78B67}" type="pres">
      <dgm:prSet presAssocID="{8EE32FF9-7C2E-461E-95DB-343F4032752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A385AE-04DB-4840-926B-0EDD2CA1CFC2}" type="pres">
      <dgm:prSet presAssocID="{E8C7A32C-2F50-470B-8A9F-28679DDFDD6C}" presName="parentLin" presStyleCnt="0"/>
      <dgm:spPr/>
    </dgm:pt>
    <dgm:pt modelId="{81E101D0-69BA-45C2-86C7-5D66CC59977C}" type="pres">
      <dgm:prSet presAssocID="{E8C7A32C-2F50-470B-8A9F-28679DDFDD6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E9167A52-F270-4C2C-AF9E-8941C2970AAB}" type="pres">
      <dgm:prSet presAssocID="{E8C7A32C-2F50-470B-8A9F-28679DDFDD6C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CD3CEA-A7A0-4F5D-9F21-D67748BBC956}" type="pres">
      <dgm:prSet presAssocID="{E8C7A32C-2F50-470B-8A9F-28679DDFDD6C}" presName="negativeSpace" presStyleCnt="0"/>
      <dgm:spPr/>
    </dgm:pt>
    <dgm:pt modelId="{AD3E045D-B948-40D5-9C20-1C038AC1DFD4}" type="pres">
      <dgm:prSet presAssocID="{E8C7A32C-2F50-470B-8A9F-28679DDFDD6C}" presName="childText" presStyleLbl="conFgAcc1" presStyleIdx="0" presStyleCnt="3">
        <dgm:presLayoutVars>
          <dgm:bulletEnabled val="1"/>
        </dgm:presLayoutVars>
      </dgm:prSet>
      <dgm:spPr/>
    </dgm:pt>
    <dgm:pt modelId="{12A89B05-BC30-4215-BF82-FB67F393AE90}" type="pres">
      <dgm:prSet presAssocID="{1E4C3028-CCBC-4CFD-988F-3386E5FE6821}" presName="spaceBetweenRectangles" presStyleCnt="0"/>
      <dgm:spPr/>
    </dgm:pt>
    <dgm:pt modelId="{53A93689-EB38-417C-A8A3-2EC9E40FFDBD}" type="pres">
      <dgm:prSet presAssocID="{7483DE27-B536-4A45-A5B8-80414A406300}" presName="parentLin" presStyleCnt="0"/>
      <dgm:spPr/>
    </dgm:pt>
    <dgm:pt modelId="{370B8DDB-E2FE-4333-9216-A017E79C567B}" type="pres">
      <dgm:prSet presAssocID="{7483DE27-B536-4A45-A5B8-80414A40630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540097E-7927-496E-8ADC-1D2AB8B4D90F}" type="pres">
      <dgm:prSet presAssocID="{7483DE27-B536-4A45-A5B8-80414A406300}" presName="parentText" presStyleLbl="node1" presStyleIdx="1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3719A-898F-4016-BA32-CCD963ADFFA8}" type="pres">
      <dgm:prSet presAssocID="{7483DE27-B536-4A45-A5B8-80414A406300}" presName="negativeSpace" presStyleCnt="0"/>
      <dgm:spPr/>
    </dgm:pt>
    <dgm:pt modelId="{A09DA4C4-A7CD-4DE6-A3A6-A696EEA86FAB}" type="pres">
      <dgm:prSet presAssocID="{7483DE27-B536-4A45-A5B8-80414A406300}" presName="childText" presStyleLbl="conFgAcc1" presStyleIdx="1" presStyleCnt="3">
        <dgm:presLayoutVars>
          <dgm:bulletEnabled val="1"/>
        </dgm:presLayoutVars>
      </dgm:prSet>
      <dgm:spPr/>
    </dgm:pt>
    <dgm:pt modelId="{A0512DEE-CB4C-47CC-8A89-600EDE7E50CC}" type="pres">
      <dgm:prSet presAssocID="{F6ADF638-2451-4EA2-9081-3621FC43885A}" presName="spaceBetweenRectangles" presStyleCnt="0"/>
      <dgm:spPr/>
    </dgm:pt>
    <dgm:pt modelId="{0AAF0F6D-DE3B-40E6-AC87-2135BA084192}" type="pres">
      <dgm:prSet presAssocID="{26A58B64-52CD-4E1C-A4CA-DC9C63EC07FF}" presName="parentLin" presStyleCnt="0"/>
      <dgm:spPr/>
    </dgm:pt>
    <dgm:pt modelId="{74BAFDEC-ED54-4D2F-992B-EA5133F07DE6}" type="pres">
      <dgm:prSet presAssocID="{26A58B64-52CD-4E1C-A4CA-DC9C63EC07FF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B9D8530-0BF3-4577-B9E5-4F79652C9B94}" type="pres">
      <dgm:prSet presAssocID="{26A58B64-52CD-4E1C-A4CA-DC9C63EC07FF}" presName="parentText" presStyleLbl="node1" presStyleIdx="2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CF4F4E-8328-467B-84FE-B144E1933A22}" type="pres">
      <dgm:prSet presAssocID="{26A58B64-52CD-4E1C-A4CA-DC9C63EC07FF}" presName="negativeSpace" presStyleCnt="0"/>
      <dgm:spPr/>
    </dgm:pt>
    <dgm:pt modelId="{CB51C433-715D-4E9A-B381-48173439CDF9}" type="pres">
      <dgm:prSet presAssocID="{26A58B64-52CD-4E1C-A4CA-DC9C63EC07F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D7FF6E1-1124-4BB6-8892-1E00A7F1DEB9}" type="presOf" srcId="{7483DE27-B536-4A45-A5B8-80414A406300}" destId="{0540097E-7927-496E-8ADC-1D2AB8B4D90F}" srcOrd="1" destOrd="0" presId="urn:microsoft.com/office/officeart/2005/8/layout/list1"/>
    <dgm:cxn modelId="{BABE9FC5-5FDE-4DD3-B702-46F582664B16}" type="presOf" srcId="{E8C7A32C-2F50-470B-8A9F-28679DDFDD6C}" destId="{81E101D0-69BA-45C2-86C7-5D66CC59977C}" srcOrd="0" destOrd="0" presId="urn:microsoft.com/office/officeart/2005/8/layout/list1"/>
    <dgm:cxn modelId="{B41BDDC6-7117-4E3E-AA2D-E2C299DF6736}" srcId="{8EE32FF9-7C2E-461E-95DB-343F4032752D}" destId="{26A58B64-52CD-4E1C-A4CA-DC9C63EC07FF}" srcOrd="2" destOrd="0" parTransId="{0CA5CC38-5CBF-46A0-8948-F6ACA1AE1017}" sibTransId="{06815F52-B9AB-43F1-86DD-A2AEE40FE83C}"/>
    <dgm:cxn modelId="{6EE81D9E-8386-4DCA-A09B-F9E9C7940586}" type="presOf" srcId="{26A58B64-52CD-4E1C-A4CA-DC9C63EC07FF}" destId="{74BAFDEC-ED54-4D2F-992B-EA5133F07DE6}" srcOrd="0" destOrd="0" presId="urn:microsoft.com/office/officeart/2005/8/layout/list1"/>
    <dgm:cxn modelId="{539CB2CB-CDB4-4DFA-9E5F-7D8E7A2422AF}" type="presOf" srcId="{E8C7A32C-2F50-470B-8A9F-28679DDFDD6C}" destId="{E9167A52-F270-4C2C-AF9E-8941C2970AAB}" srcOrd="1" destOrd="0" presId="urn:microsoft.com/office/officeart/2005/8/layout/list1"/>
    <dgm:cxn modelId="{D1FEBC9B-9B30-4D88-A701-36BEA8974A61}" type="presOf" srcId="{26A58B64-52CD-4E1C-A4CA-DC9C63EC07FF}" destId="{0B9D8530-0BF3-4577-B9E5-4F79652C9B94}" srcOrd="1" destOrd="0" presId="urn:microsoft.com/office/officeart/2005/8/layout/list1"/>
    <dgm:cxn modelId="{9868729F-6E4E-47EA-B08B-2BD9155E4D9F}" type="presOf" srcId="{7483DE27-B536-4A45-A5B8-80414A406300}" destId="{370B8DDB-E2FE-4333-9216-A017E79C567B}" srcOrd="0" destOrd="0" presId="urn:microsoft.com/office/officeart/2005/8/layout/list1"/>
    <dgm:cxn modelId="{DF19389A-1744-4175-A25B-55310C0BDB98}" srcId="{8EE32FF9-7C2E-461E-95DB-343F4032752D}" destId="{E8C7A32C-2F50-470B-8A9F-28679DDFDD6C}" srcOrd="0" destOrd="0" parTransId="{9F3E9F50-9882-4BF9-B701-B50AA4D36704}" sibTransId="{1E4C3028-CCBC-4CFD-988F-3386E5FE6821}"/>
    <dgm:cxn modelId="{59517C9D-6327-4FA2-9133-C56A25C25FD2}" srcId="{8EE32FF9-7C2E-461E-95DB-343F4032752D}" destId="{7483DE27-B536-4A45-A5B8-80414A406300}" srcOrd="1" destOrd="0" parTransId="{8BC7E477-C526-410E-80CE-490EEC4D38BD}" sibTransId="{F6ADF638-2451-4EA2-9081-3621FC43885A}"/>
    <dgm:cxn modelId="{A571DB64-35D9-47C9-9526-A894EB68370A}" type="presOf" srcId="{8EE32FF9-7C2E-461E-95DB-343F4032752D}" destId="{1A8CCDA9-89F1-470E-8D7B-65DEF5F78B67}" srcOrd="0" destOrd="0" presId="urn:microsoft.com/office/officeart/2005/8/layout/list1"/>
    <dgm:cxn modelId="{CEC90FBF-00DE-4A24-8059-DDA11BEEACAF}" type="presParOf" srcId="{1A8CCDA9-89F1-470E-8D7B-65DEF5F78B67}" destId="{2BA385AE-04DB-4840-926B-0EDD2CA1CFC2}" srcOrd="0" destOrd="0" presId="urn:microsoft.com/office/officeart/2005/8/layout/list1"/>
    <dgm:cxn modelId="{4DB93A82-5590-4475-9779-92EDD7EA809D}" type="presParOf" srcId="{2BA385AE-04DB-4840-926B-0EDD2CA1CFC2}" destId="{81E101D0-69BA-45C2-86C7-5D66CC59977C}" srcOrd="0" destOrd="0" presId="urn:microsoft.com/office/officeart/2005/8/layout/list1"/>
    <dgm:cxn modelId="{8E8A53C3-A86E-4A9D-B71C-4A0B663CDE90}" type="presParOf" srcId="{2BA385AE-04DB-4840-926B-0EDD2CA1CFC2}" destId="{E9167A52-F270-4C2C-AF9E-8941C2970AAB}" srcOrd="1" destOrd="0" presId="urn:microsoft.com/office/officeart/2005/8/layout/list1"/>
    <dgm:cxn modelId="{54360A09-66A6-486E-9EBD-E6ED56BEEA1F}" type="presParOf" srcId="{1A8CCDA9-89F1-470E-8D7B-65DEF5F78B67}" destId="{0BCD3CEA-A7A0-4F5D-9F21-D67748BBC956}" srcOrd="1" destOrd="0" presId="urn:microsoft.com/office/officeart/2005/8/layout/list1"/>
    <dgm:cxn modelId="{5E062098-C344-4C17-BB4D-296088848DA6}" type="presParOf" srcId="{1A8CCDA9-89F1-470E-8D7B-65DEF5F78B67}" destId="{AD3E045D-B948-40D5-9C20-1C038AC1DFD4}" srcOrd="2" destOrd="0" presId="urn:microsoft.com/office/officeart/2005/8/layout/list1"/>
    <dgm:cxn modelId="{BC2BFB0F-9A8B-4A78-80A5-0FD139796DBA}" type="presParOf" srcId="{1A8CCDA9-89F1-470E-8D7B-65DEF5F78B67}" destId="{12A89B05-BC30-4215-BF82-FB67F393AE90}" srcOrd="3" destOrd="0" presId="urn:microsoft.com/office/officeart/2005/8/layout/list1"/>
    <dgm:cxn modelId="{82229B61-B5C5-4337-BA32-588224FCC2DF}" type="presParOf" srcId="{1A8CCDA9-89F1-470E-8D7B-65DEF5F78B67}" destId="{53A93689-EB38-417C-A8A3-2EC9E40FFDBD}" srcOrd="4" destOrd="0" presId="urn:microsoft.com/office/officeart/2005/8/layout/list1"/>
    <dgm:cxn modelId="{6404C493-BD14-4051-9DF2-D0832DFEF4E3}" type="presParOf" srcId="{53A93689-EB38-417C-A8A3-2EC9E40FFDBD}" destId="{370B8DDB-E2FE-4333-9216-A017E79C567B}" srcOrd="0" destOrd="0" presId="urn:microsoft.com/office/officeart/2005/8/layout/list1"/>
    <dgm:cxn modelId="{CEC44F03-54CA-4CF2-9BC4-ABCB8EB9D2E4}" type="presParOf" srcId="{53A93689-EB38-417C-A8A3-2EC9E40FFDBD}" destId="{0540097E-7927-496E-8ADC-1D2AB8B4D90F}" srcOrd="1" destOrd="0" presId="urn:microsoft.com/office/officeart/2005/8/layout/list1"/>
    <dgm:cxn modelId="{37F0079F-0E14-420F-A41B-4CBFB1CFA83A}" type="presParOf" srcId="{1A8CCDA9-89F1-470E-8D7B-65DEF5F78B67}" destId="{DE73719A-898F-4016-BA32-CCD963ADFFA8}" srcOrd="5" destOrd="0" presId="urn:microsoft.com/office/officeart/2005/8/layout/list1"/>
    <dgm:cxn modelId="{6AFC6ADE-12D1-4F40-99CD-1DB4CF4D6880}" type="presParOf" srcId="{1A8CCDA9-89F1-470E-8D7B-65DEF5F78B67}" destId="{A09DA4C4-A7CD-4DE6-A3A6-A696EEA86FAB}" srcOrd="6" destOrd="0" presId="urn:microsoft.com/office/officeart/2005/8/layout/list1"/>
    <dgm:cxn modelId="{4B19E0F2-E16C-4341-AC8B-C79AA6BE0496}" type="presParOf" srcId="{1A8CCDA9-89F1-470E-8D7B-65DEF5F78B67}" destId="{A0512DEE-CB4C-47CC-8A89-600EDE7E50CC}" srcOrd="7" destOrd="0" presId="urn:microsoft.com/office/officeart/2005/8/layout/list1"/>
    <dgm:cxn modelId="{0745771A-97EA-4CBF-BFB2-9EFEC279254A}" type="presParOf" srcId="{1A8CCDA9-89F1-470E-8D7B-65DEF5F78B67}" destId="{0AAF0F6D-DE3B-40E6-AC87-2135BA084192}" srcOrd="8" destOrd="0" presId="urn:microsoft.com/office/officeart/2005/8/layout/list1"/>
    <dgm:cxn modelId="{6F8989F9-BB12-4F2C-98A0-168471C3DABA}" type="presParOf" srcId="{0AAF0F6D-DE3B-40E6-AC87-2135BA084192}" destId="{74BAFDEC-ED54-4D2F-992B-EA5133F07DE6}" srcOrd="0" destOrd="0" presId="urn:microsoft.com/office/officeart/2005/8/layout/list1"/>
    <dgm:cxn modelId="{8B11BEDA-EF30-4A61-990A-F638DFAD4CCE}" type="presParOf" srcId="{0AAF0F6D-DE3B-40E6-AC87-2135BA084192}" destId="{0B9D8530-0BF3-4577-B9E5-4F79652C9B94}" srcOrd="1" destOrd="0" presId="urn:microsoft.com/office/officeart/2005/8/layout/list1"/>
    <dgm:cxn modelId="{781C3BBC-5A02-4DD8-8650-66E419882C4D}" type="presParOf" srcId="{1A8CCDA9-89F1-470E-8D7B-65DEF5F78B67}" destId="{DACF4F4E-8328-467B-84FE-B144E1933A22}" srcOrd="9" destOrd="0" presId="urn:microsoft.com/office/officeart/2005/8/layout/list1"/>
    <dgm:cxn modelId="{1CA3C913-06F4-4DAD-BE3C-E875B145FAAD}" type="presParOf" srcId="{1A8CCDA9-89F1-470E-8D7B-65DEF5F78B67}" destId="{CB51C433-715D-4E9A-B381-48173439CD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DDBB2-ECE5-459A-B391-8D3A7C50034E}">
      <dsp:nvSpPr>
        <dsp:cNvPr id="0" name=""/>
        <dsp:cNvSpPr/>
      </dsp:nvSpPr>
      <dsp:spPr>
        <a:xfrm>
          <a:off x="7618564" y="2502116"/>
          <a:ext cx="1737156" cy="173744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5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1341-A172-4B3B-8993-4E1DD10739F1}">
      <dsp:nvSpPr>
        <dsp:cNvPr id="0" name=""/>
        <dsp:cNvSpPr/>
      </dsp:nvSpPr>
      <dsp:spPr>
        <a:xfrm>
          <a:off x="7675884" y="2560040"/>
          <a:ext cx="1621592" cy="16215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900" kern="1200" dirty="0" smtClean="0"/>
            <a:t>Maliyeti makul olmasına dikkat</a:t>
          </a:r>
          <a:endParaRPr lang="tr-TR" sz="1900" kern="1200" dirty="0"/>
        </a:p>
      </dsp:txBody>
      <dsp:txXfrm>
        <a:off x="7907936" y="2791740"/>
        <a:ext cx="1158412" cy="1158192"/>
      </dsp:txXfrm>
    </dsp:sp>
    <dsp:sp modelId="{19710E58-B77B-41C3-A5A8-43098013A02C}">
      <dsp:nvSpPr>
        <dsp:cNvPr id="0" name=""/>
        <dsp:cNvSpPr/>
      </dsp:nvSpPr>
      <dsp:spPr>
        <a:xfrm rot="2700000">
          <a:off x="5822339" y="2502206"/>
          <a:ext cx="1736955" cy="173695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3058403"/>
                <a:satOff val="21019"/>
                <a:lumOff val="-2059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5">
                <a:hueOff val="-3058403"/>
                <a:satOff val="21019"/>
                <a:lumOff val="-2059"/>
                <a:alphaOff val="0"/>
                <a:shade val="100000"/>
              </a:schemeClr>
            </a:gs>
            <a:gs pos="100000">
              <a:schemeClr val="accent5">
                <a:hueOff val="-3058403"/>
                <a:satOff val="21019"/>
                <a:lumOff val="-2059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1152B3-38FD-4994-959A-9F4B4882D8B4}">
      <dsp:nvSpPr>
        <dsp:cNvPr id="0" name=""/>
        <dsp:cNvSpPr/>
      </dsp:nvSpPr>
      <dsp:spPr>
        <a:xfrm>
          <a:off x="5881408" y="2560040"/>
          <a:ext cx="1621592" cy="16215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3058403"/>
              <a:satOff val="21019"/>
              <a:lumOff val="-2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200" kern="1200" dirty="0" smtClean="0"/>
            <a:t>İşlevi olan, uygulanabilir</a:t>
          </a:r>
          <a:endParaRPr lang="tr-TR" sz="2200" kern="1200" dirty="0"/>
        </a:p>
      </dsp:txBody>
      <dsp:txXfrm>
        <a:off x="6112535" y="2791740"/>
        <a:ext cx="1158412" cy="1158192"/>
      </dsp:txXfrm>
    </dsp:sp>
    <dsp:sp modelId="{D45396F4-6E8C-4C19-8866-0D01F07DA121}">
      <dsp:nvSpPr>
        <dsp:cNvPr id="0" name=""/>
        <dsp:cNvSpPr/>
      </dsp:nvSpPr>
      <dsp:spPr>
        <a:xfrm rot="2700000">
          <a:off x="4027863" y="2502206"/>
          <a:ext cx="1736955" cy="173695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6116806"/>
                <a:satOff val="42038"/>
                <a:lumOff val="-4118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5">
                <a:hueOff val="-6116806"/>
                <a:satOff val="42038"/>
                <a:lumOff val="-4118"/>
                <a:alphaOff val="0"/>
                <a:shade val="100000"/>
              </a:schemeClr>
            </a:gs>
            <a:gs pos="100000">
              <a:schemeClr val="accent5">
                <a:hueOff val="-6116806"/>
                <a:satOff val="42038"/>
                <a:lumOff val="-4118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8ED0D-4B03-44D3-8606-7285AFEEB154}">
      <dsp:nvSpPr>
        <dsp:cNvPr id="0" name=""/>
        <dsp:cNvSpPr/>
      </dsp:nvSpPr>
      <dsp:spPr>
        <a:xfrm>
          <a:off x="4086007" y="2560040"/>
          <a:ext cx="1621592" cy="16215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6116806"/>
              <a:satOff val="42038"/>
              <a:lumOff val="-41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strike="noStrike" kern="1200" dirty="0" smtClean="0"/>
            <a:t>Bir problemi çözebilen ya da çözüm yolu gösteren</a:t>
          </a:r>
          <a:endParaRPr lang="tr-TR" sz="1800" strike="noStrike" kern="1200" dirty="0"/>
        </a:p>
      </dsp:txBody>
      <dsp:txXfrm>
        <a:off x="4317135" y="2791740"/>
        <a:ext cx="1158412" cy="1158192"/>
      </dsp:txXfrm>
    </dsp:sp>
    <dsp:sp modelId="{42E66BE3-8302-4226-85B6-FB2C7604F2E5}">
      <dsp:nvSpPr>
        <dsp:cNvPr id="0" name=""/>
        <dsp:cNvSpPr/>
      </dsp:nvSpPr>
      <dsp:spPr>
        <a:xfrm rot="2700000">
          <a:off x="2232463" y="2502206"/>
          <a:ext cx="1736955" cy="173695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9175209"/>
                <a:satOff val="63057"/>
                <a:lumOff val="-6177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5">
                <a:hueOff val="-9175209"/>
                <a:satOff val="63057"/>
                <a:lumOff val="-6177"/>
                <a:alphaOff val="0"/>
                <a:shade val="100000"/>
              </a:schemeClr>
            </a:gs>
            <a:gs pos="100000">
              <a:schemeClr val="accent5">
                <a:hueOff val="-9175209"/>
                <a:satOff val="63057"/>
                <a:lumOff val="-6177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3DA3A9-6A2E-46D9-B84A-ED8FBFEC6720}">
      <dsp:nvSpPr>
        <dsp:cNvPr id="0" name=""/>
        <dsp:cNvSpPr/>
      </dsp:nvSpPr>
      <dsp:spPr>
        <a:xfrm>
          <a:off x="2290606" y="2560040"/>
          <a:ext cx="1621592" cy="16215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9175209"/>
              <a:satOff val="63057"/>
              <a:lumOff val="-6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smtClean="0"/>
            <a:t>Özgün</a:t>
          </a:r>
          <a:endParaRPr lang="tr-TR" sz="2400" kern="1200" dirty="0"/>
        </a:p>
      </dsp:txBody>
      <dsp:txXfrm>
        <a:off x="2522659" y="2791740"/>
        <a:ext cx="1158412" cy="1158192"/>
      </dsp:txXfrm>
    </dsp:sp>
    <dsp:sp modelId="{CE3A6524-7BCF-4B57-98EE-CEEE8BDB8EB2}">
      <dsp:nvSpPr>
        <dsp:cNvPr id="0" name=""/>
        <dsp:cNvSpPr/>
      </dsp:nvSpPr>
      <dsp:spPr>
        <a:xfrm rot="2700000">
          <a:off x="437062" y="2502206"/>
          <a:ext cx="1736955" cy="173695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12233612"/>
                <a:satOff val="84076"/>
                <a:lumOff val="-8236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5">
                <a:hueOff val="-12233612"/>
                <a:satOff val="84076"/>
                <a:lumOff val="-8236"/>
                <a:alphaOff val="0"/>
                <a:shade val="100000"/>
              </a:schemeClr>
            </a:gs>
            <a:gs pos="100000">
              <a:schemeClr val="accent5">
                <a:hueOff val="-12233612"/>
                <a:satOff val="84076"/>
                <a:lumOff val="-8236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9F5DB0-810E-4C71-BECF-409A256CF71C}">
      <dsp:nvSpPr>
        <dsp:cNvPr id="0" name=""/>
        <dsp:cNvSpPr/>
      </dsp:nvSpPr>
      <dsp:spPr>
        <a:xfrm>
          <a:off x="495206" y="2560040"/>
          <a:ext cx="1621592" cy="16215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12233612"/>
              <a:satOff val="84076"/>
              <a:lumOff val="-823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smtClean="0"/>
            <a:t>Yaratıcı</a:t>
          </a:r>
          <a:endParaRPr lang="tr-TR" sz="2400" kern="1200" dirty="0"/>
        </a:p>
      </dsp:txBody>
      <dsp:txXfrm>
        <a:off x="727258" y="2791740"/>
        <a:ext cx="1158412" cy="11581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7F428-0735-4CDD-BAEE-2D9F1DC5CBEB}">
      <dsp:nvSpPr>
        <dsp:cNvPr id="0" name=""/>
        <dsp:cNvSpPr/>
      </dsp:nvSpPr>
      <dsp:spPr>
        <a:xfrm rot="5400000">
          <a:off x="3997930" y="-3111476"/>
          <a:ext cx="410368" cy="673862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tr-TR" sz="2000" b="0" kern="1200" dirty="0" smtClean="0"/>
            <a:t>Proje Fikrinizi Belirleyin </a:t>
          </a:r>
        </a:p>
      </dsp:txBody>
      <dsp:txXfrm rot="-5400000">
        <a:off x="833804" y="72683"/>
        <a:ext cx="6718588" cy="370302"/>
      </dsp:txXfrm>
    </dsp:sp>
    <dsp:sp modelId="{36C7DCEF-47F3-40C4-AC0E-97B90ED67475}">
      <dsp:nvSpPr>
        <dsp:cNvPr id="0" name=""/>
        <dsp:cNvSpPr/>
      </dsp:nvSpPr>
      <dsp:spPr>
        <a:xfrm>
          <a:off x="204438" y="1354"/>
          <a:ext cx="629366" cy="51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0" kern="1200" dirty="0" smtClean="0"/>
            <a:t>1</a:t>
          </a:r>
          <a:endParaRPr lang="tr-TR" sz="2000" b="0" kern="1200" dirty="0"/>
        </a:p>
      </dsp:txBody>
      <dsp:txXfrm>
        <a:off x="229479" y="26395"/>
        <a:ext cx="579284" cy="462878"/>
      </dsp:txXfrm>
    </dsp:sp>
    <dsp:sp modelId="{0DAA0331-7233-4462-B5F4-23CE25151B08}">
      <dsp:nvSpPr>
        <dsp:cNvPr id="0" name=""/>
        <dsp:cNvSpPr/>
      </dsp:nvSpPr>
      <dsp:spPr>
        <a:xfrm rot="5400000">
          <a:off x="3997930" y="-2572867"/>
          <a:ext cx="410368" cy="6738621"/>
        </a:xfrm>
        <a:prstGeom prst="round2SameRect">
          <a:avLst/>
        </a:prstGeom>
        <a:solidFill>
          <a:schemeClr val="accent3">
            <a:tint val="40000"/>
            <a:alpha val="90000"/>
            <a:hueOff val="1413470"/>
            <a:satOff val="-678"/>
            <a:lumOff val="62"/>
            <a:alphaOff val="0"/>
          </a:schemeClr>
        </a:solidFill>
        <a:ln w="22225" cap="flat" cmpd="sng" algn="ctr">
          <a:solidFill>
            <a:schemeClr val="accent3">
              <a:tint val="40000"/>
              <a:alpha val="90000"/>
              <a:hueOff val="1413470"/>
              <a:satOff val="-678"/>
              <a:lumOff val="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tr-TR" sz="2000" b="0" kern="1200" dirty="0" smtClean="0"/>
            <a:t>Sorunun Derinine İnin</a:t>
          </a:r>
        </a:p>
      </dsp:txBody>
      <dsp:txXfrm rot="-5400000">
        <a:off x="833804" y="611292"/>
        <a:ext cx="6718588" cy="370302"/>
      </dsp:txXfrm>
    </dsp:sp>
    <dsp:sp modelId="{A805FCF1-DEC0-4342-A13B-F12847A1663A}">
      <dsp:nvSpPr>
        <dsp:cNvPr id="0" name=""/>
        <dsp:cNvSpPr/>
      </dsp:nvSpPr>
      <dsp:spPr>
        <a:xfrm>
          <a:off x="204438" y="539962"/>
          <a:ext cx="629366" cy="512960"/>
        </a:xfrm>
        <a:prstGeom prst="roundRect">
          <a:avLst/>
        </a:prstGeom>
        <a:solidFill>
          <a:schemeClr val="accent3">
            <a:hueOff val="1374250"/>
            <a:satOff val="-993"/>
            <a:lumOff val="36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0" kern="1200" dirty="0" smtClean="0"/>
            <a:t>2</a:t>
          </a:r>
          <a:endParaRPr lang="tr-TR" sz="2000" b="0" kern="1200" dirty="0"/>
        </a:p>
      </dsp:txBody>
      <dsp:txXfrm>
        <a:off x="229479" y="565003"/>
        <a:ext cx="579284" cy="462878"/>
      </dsp:txXfrm>
    </dsp:sp>
    <dsp:sp modelId="{E72EC0EB-6156-4FC0-A988-5F301BBA3DE0}">
      <dsp:nvSpPr>
        <dsp:cNvPr id="0" name=""/>
        <dsp:cNvSpPr/>
      </dsp:nvSpPr>
      <dsp:spPr>
        <a:xfrm rot="5400000">
          <a:off x="3997930" y="-2034259"/>
          <a:ext cx="410368" cy="6738621"/>
        </a:xfrm>
        <a:prstGeom prst="round2SameRect">
          <a:avLst/>
        </a:prstGeom>
        <a:solidFill>
          <a:schemeClr val="accent3">
            <a:tint val="40000"/>
            <a:alpha val="90000"/>
            <a:hueOff val="2826940"/>
            <a:satOff val="-1357"/>
            <a:lumOff val="125"/>
            <a:alphaOff val="0"/>
          </a:schemeClr>
        </a:solidFill>
        <a:ln w="22225" cap="flat" cmpd="sng" algn="ctr">
          <a:solidFill>
            <a:schemeClr val="accent3">
              <a:tint val="40000"/>
              <a:alpha val="90000"/>
              <a:hueOff val="2826940"/>
              <a:satOff val="-1357"/>
              <a:lumOff val="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tr-TR" sz="2000" b="0" kern="1200" dirty="0" smtClean="0"/>
            <a:t>Amaç ve Hedeflerinizi Belirleyin </a:t>
          </a:r>
        </a:p>
      </dsp:txBody>
      <dsp:txXfrm rot="-5400000">
        <a:off x="833804" y="1149900"/>
        <a:ext cx="6718588" cy="370302"/>
      </dsp:txXfrm>
    </dsp:sp>
    <dsp:sp modelId="{863C63C4-A2DC-4096-A07D-AA08CCD5A023}">
      <dsp:nvSpPr>
        <dsp:cNvPr id="0" name=""/>
        <dsp:cNvSpPr/>
      </dsp:nvSpPr>
      <dsp:spPr>
        <a:xfrm>
          <a:off x="204438" y="1078571"/>
          <a:ext cx="629366" cy="512960"/>
        </a:xfrm>
        <a:prstGeom prst="roundRect">
          <a:avLst/>
        </a:prstGeom>
        <a:solidFill>
          <a:schemeClr val="accent3">
            <a:hueOff val="2748500"/>
            <a:satOff val="-1986"/>
            <a:lumOff val="735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0" kern="1200" dirty="0" smtClean="0"/>
            <a:t>3</a:t>
          </a:r>
          <a:endParaRPr lang="tr-TR" sz="2000" b="0" kern="1200" dirty="0"/>
        </a:p>
      </dsp:txBody>
      <dsp:txXfrm>
        <a:off x="229479" y="1103612"/>
        <a:ext cx="579284" cy="462878"/>
      </dsp:txXfrm>
    </dsp:sp>
    <dsp:sp modelId="{1F8BAD3E-8285-440A-AD37-E038DC472357}">
      <dsp:nvSpPr>
        <dsp:cNvPr id="0" name=""/>
        <dsp:cNvSpPr/>
      </dsp:nvSpPr>
      <dsp:spPr>
        <a:xfrm rot="5400000">
          <a:off x="3997930" y="-1495651"/>
          <a:ext cx="410368" cy="6738621"/>
        </a:xfrm>
        <a:prstGeom prst="round2SameRect">
          <a:avLst/>
        </a:prstGeom>
        <a:solidFill>
          <a:schemeClr val="accent3">
            <a:tint val="40000"/>
            <a:alpha val="90000"/>
            <a:hueOff val="4240410"/>
            <a:satOff val="-2035"/>
            <a:lumOff val="187"/>
            <a:alphaOff val="0"/>
          </a:schemeClr>
        </a:solidFill>
        <a:ln w="22225" cap="flat" cmpd="sng" algn="ctr">
          <a:solidFill>
            <a:schemeClr val="accent3">
              <a:tint val="40000"/>
              <a:alpha val="90000"/>
              <a:hueOff val="4240410"/>
              <a:satOff val="-2035"/>
              <a:lumOff val="1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tr-TR" sz="2000" b="0" kern="1200" dirty="0" smtClean="0"/>
            <a:t>Hedef kitle/ortaklar/paydaşlarınızı Belirleyin </a:t>
          </a:r>
        </a:p>
      </dsp:txBody>
      <dsp:txXfrm rot="-5400000">
        <a:off x="833804" y="1688508"/>
        <a:ext cx="6718588" cy="370302"/>
      </dsp:txXfrm>
    </dsp:sp>
    <dsp:sp modelId="{6EE01BBA-E428-4DCD-ABB4-B0A446B38F17}">
      <dsp:nvSpPr>
        <dsp:cNvPr id="0" name=""/>
        <dsp:cNvSpPr/>
      </dsp:nvSpPr>
      <dsp:spPr>
        <a:xfrm>
          <a:off x="204438" y="1617179"/>
          <a:ext cx="629366" cy="512960"/>
        </a:xfrm>
        <a:prstGeom prst="roundRect">
          <a:avLst/>
        </a:prstGeom>
        <a:solidFill>
          <a:schemeClr val="accent3">
            <a:hueOff val="4122750"/>
            <a:satOff val="-2979"/>
            <a:lumOff val="1103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0" kern="1200" dirty="0" smtClean="0"/>
            <a:t>4</a:t>
          </a:r>
          <a:endParaRPr lang="tr-TR" sz="2000" b="0" kern="1200" dirty="0"/>
        </a:p>
      </dsp:txBody>
      <dsp:txXfrm>
        <a:off x="229479" y="1642220"/>
        <a:ext cx="579284" cy="462878"/>
      </dsp:txXfrm>
    </dsp:sp>
    <dsp:sp modelId="{9B0E892F-5227-4B5A-999A-89F4A0242AF7}">
      <dsp:nvSpPr>
        <dsp:cNvPr id="0" name=""/>
        <dsp:cNvSpPr/>
      </dsp:nvSpPr>
      <dsp:spPr>
        <a:xfrm rot="5400000">
          <a:off x="3997930" y="-957042"/>
          <a:ext cx="410368" cy="6738621"/>
        </a:xfrm>
        <a:prstGeom prst="round2SameRect">
          <a:avLst/>
        </a:prstGeom>
        <a:solidFill>
          <a:schemeClr val="accent3">
            <a:tint val="40000"/>
            <a:alpha val="90000"/>
            <a:hueOff val="5653879"/>
            <a:satOff val="-2714"/>
            <a:lumOff val="250"/>
            <a:alphaOff val="0"/>
          </a:schemeClr>
        </a:solidFill>
        <a:ln w="22225" cap="flat" cmpd="sng" algn="ctr">
          <a:solidFill>
            <a:schemeClr val="accent3">
              <a:tint val="40000"/>
              <a:alpha val="90000"/>
              <a:hueOff val="5653879"/>
              <a:satOff val="-2714"/>
              <a:lumOff val="2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tr-TR" sz="2000" b="0" kern="1200" dirty="0" smtClean="0"/>
            <a:t>Fırsat ve Riskler Belirleyin </a:t>
          </a:r>
        </a:p>
      </dsp:txBody>
      <dsp:txXfrm rot="-5400000">
        <a:off x="833804" y="2227117"/>
        <a:ext cx="6718588" cy="370302"/>
      </dsp:txXfrm>
    </dsp:sp>
    <dsp:sp modelId="{86721128-6454-4A52-BFF7-27256009FFB6}">
      <dsp:nvSpPr>
        <dsp:cNvPr id="0" name=""/>
        <dsp:cNvSpPr/>
      </dsp:nvSpPr>
      <dsp:spPr>
        <a:xfrm>
          <a:off x="204438" y="2155787"/>
          <a:ext cx="629366" cy="512960"/>
        </a:xfrm>
        <a:prstGeom prst="roundRect">
          <a:avLst/>
        </a:prstGeom>
        <a:solidFill>
          <a:schemeClr val="accent3">
            <a:hueOff val="5497000"/>
            <a:satOff val="-3971"/>
            <a:lumOff val="147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0" kern="1200" dirty="0" smtClean="0"/>
            <a:t>5</a:t>
          </a:r>
          <a:endParaRPr lang="tr-TR" sz="2000" b="0" kern="1200" dirty="0"/>
        </a:p>
      </dsp:txBody>
      <dsp:txXfrm>
        <a:off x="229479" y="2180828"/>
        <a:ext cx="579284" cy="462878"/>
      </dsp:txXfrm>
    </dsp:sp>
    <dsp:sp modelId="{232B4DFA-8578-4A66-8C18-62E4F6909439}">
      <dsp:nvSpPr>
        <dsp:cNvPr id="0" name=""/>
        <dsp:cNvSpPr/>
      </dsp:nvSpPr>
      <dsp:spPr>
        <a:xfrm rot="5400000">
          <a:off x="3997930" y="-418434"/>
          <a:ext cx="410368" cy="6738621"/>
        </a:xfrm>
        <a:prstGeom prst="round2SameRect">
          <a:avLst/>
        </a:prstGeom>
        <a:solidFill>
          <a:schemeClr val="accent3">
            <a:tint val="40000"/>
            <a:alpha val="90000"/>
            <a:hueOff val="7067349"/>
            <a:satOff val="-3392"/>
            <a:lumOff val="312"/>
            <a:alphaOff val="0"/>
          </a:schemeClr>
        </a:solidFill>
        <a:ln w="22225" cap="flat" cmpd="sng" algn="ctr">
          <a:solidFill>
            <a:schemeClr val="accent3">
              <a:tint val="40000"/>
              <a:alpha val="90000"/>
              <a:hueOff val="7067349"/>
              <a:satOff val="-3392"/>
              <a:lumOff val="3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tr-TR" sz="2000" b="0" kern="1200" dirty="0" smtClean="0"/>
            <a:t>Proje Aktiviteleri &amp; Zaman Planınızı Oluşturun  </a:t>
          </a:r>
        </a:p>
      </dsp:txBody>
      <dsp:txXfrm rot="-5400000">
        <a:off x="833804" y="2765725"/>
        <a:ext cx="6718588" cy="370302"/>
      </dsp:txXfrm>
    </dsp:sp>
    <dsp:sp modelId="{E0CEEDBE-9A20-4F6C-B091-75F42B470BCC}">
      <dsp:nvSpPr>
        <dsp:cNvPr id="0" name=""/>
        <dsp:cNvSpPr/>
      </dsp:nvSpPr>
      <dsp:spPr>
        <a:xfrm>
          <a:off x="204438" y="2694396"/>
          <a:ext cx="629366" cy="512960"/>
        </a:xfrm>
        <a:prstGeom prst="roundRect">
          <a:avLst/>
        </a:prstGeom>
        <a:solidFill>
          <a:schemeClr val="accent3">
            <a:hueOff val="6871250"/>
            <a:satOff val="-4964"/>
            <a:lumOff val="183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0" kern="1200" dirty="0" smtClean="0"/>
            <a:t>6</a:t>
          </a:r>
          <a:endParaRPr lang="tr-TR" sz="2000" b="0" kern="1200" dirty="0"/>
        </a:p>
      </dsp:txBody>
      <dsp:txXfrm>
        <a:off x="229479" y="2719437"/>
        <a:ext cx="579284" cy="462878"/>
      </dsp:txXfrm>
    </dsp:sp>
    <dsp:sp modelId="{7C42B813-10CF-4C90-89A7-0D939E8AC2E0}">
      <dsp:nvSpPr>
        <dsp:cNvPr id="0" name=""/>
        <dsp:cNvSpPr/>
      </dsp:nvSpPr>
      <dsp:spPr>
        <a:xfrm rot="5400000">
          <a:off x="3997930" y="120173"/>
          <a:ext cx="410368" cy="6738621"/>
        </a:xfrm>
        <a:prstGeom prst="round2SameRect">
          <a:avLst/>
        </a:prstGeom>
        <a:solidFill>
          <a:schemeClr val="accent3">
            <a:tint val="40000"/>
            <a:alpha val="90000"/>
            <a:hueOff val="8480819"/>
            <a:satOff val="-4071"/>
            <a:lumOff val="375"/>
            <a:alphaOff val="0"/>
          </a:schemeClr>
        </a:solidFill>
        <a:ln w="22225" cap="flat" cmpd="sng" algn="ctr">
          <a:solidFill>
            <a:schemeClr val="accent3">
              <a:tint val="40000"/>
              <a:alpha val="90000"/>
              <a:hueOff val="8480819"/>
              <a:satOff val="-4071"/>
              <a:lumOff val="3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tr-TR" sz="2000" b="0" kern="1200" dirty="0" smtClean="0"/>
            <a:t>Beklenen Sonuçlar Belirleyin </a:t>
          </a:r>
        </a:p>
      </dsp:txBody>
      <dsp:txXfrm rot="-5400000">
        <a:off x="833804" y="3304333"/>
        <a:ext cx="6718588" cy="370302"/>
      </dsp:txXfrm>
    </dsp:sp>
    <dsp:sp modelId="{67B456A2-3729-40B4-90E9-FCE8C6B315CB}">
      <dsp:nvSpPr>
        <dsp:cNvPr id="0" name=""/>
        <dsp:cNvSpPr/>
      </dsp:nvSpPr>
      <dsp:spPr>
        <a:xfrm>
          <a:off x="204438" y="3233004"/>
          <a:ext cx="629366" cy="512960"/>
        </a:xfrm>
        <a:prstGeom prst="roundRect">
          <a:avLst/>
        </a:prstGeom>
        <a:solidFill>
          <a:schemeClr val="accent3">
            <a:hueOff val="8245499"/>
            <a:satOff val="-5957"/>
            <a:lumOff val="220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0" kern="1200" dirty="0" smtClean="0"/>
            <a:t>7</a:t>
          </a:r>
          <a:endParaRPr lang="tr-TR" sz="2000" b="0" kern="1200" dirty="0"/>
        </a:p>
      </dsp:txBody>
      <dsp:txXfrm>
        <a:off x="229479" y="3258045"/>
        <a:ext cx="579284" cy="462878"/>
      </dsp:txXfrm>
    </dsp:sp>
    <dsp:sp modelId="{DFB7BB1A-FFDF-4650-9B43-EF4E264DF82C}">
      <dsp:nvSpPr>
        <dsp:cNvPr id="0" name=""/>
        <dsp:cNvSpPr/>
      </dsp:nvSpPr>
      <dsp:spPr>
        <a:xfrm rot="5400000">
          <a:off x="3997930" y="658782"/>
          <a:ext cx="410368" cy="6738621"/>
        </a:xfrm>
        <a:prstGeom prst="round2SameRect">
          <a:avLst/>
        </a:prstGeom>
        <a:solidFill>
          <a:schemeClr val="accent3">
            <a:tint val="40000"/>
            <a:alpha val="90000"/>
            <a:hueOff val="9894289"/>
            <a:satOff val="-4750"/>
            <a:lumOff val="437"/>
            <a:alphaOff val="0"/>
          </a:schemeClr>
        </a:solidFill>
        <a:ln w="22225" cap="flat" cmpd="sng" algn="ctr">
          <a:solidFill>
            <a:schemeClr val="accent3">
              <a:tint val="40000"/>
              <a:alpha val="90000"/>
              <a:hueOff val="9894289"/>
              <a:satOff val="-4750"/>
              <a:lumOff val="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tr-TR" sz="2000" b="0" kern="1200" dirty="0" smtClean="0"/>
            <a:t>İzleme &amp; Değerlendirme  Planınızı Oluşturun </a:t>
          </a:r>
        </a:p>
      </dsp:txBody>
      <dsp:txXfrm rot="-5400000">
        <a:off x="833804" y="3842942"/>
        <a:ext cx="6718588" cy="370302"/>
      </dsp:txXfrm>
    </dsp:sp>
    <dsp:sp modelId="{5D79707D-2DE5-458E-B542-D3A4BDF1B2FB}">
      <dsp:nvSpPr>
        <dsp:cNvPr id="0" name=""/>
        <dsp:cNvSpPr/>
      </dsp:nvSpPr>
      <dsp:spPr>
        <a:xfrm>
          <a:off x="204438" y="3771612"/>
          <a:ext cx="629366" cy="512960"/>
        </a:xfrm>
        <a:prstGeom prst="roundRect">
          <a:avLst/>
        </a:prstGeom>
        <a:solidFill>
          <a:schemeClr val="accent3">
            <a:hueOff val="9619750"/>
            <a:satOff val="-6950"/>
            <a:lumOff val="2573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0" kern="1200" dirty="0" smtClean="0"/>
            <a:t>8</a:t>
          </a:r>
          <a:endParaRPr lang="tr-TR" sz="2000" b="0" kern="1200" dirty="0"/>
        </a:p>
      </dsp:txBody>
      <dsp:txXfrm>
        <a:off x="229479" y="3796653"/>
        <a:ext cx="579284" cy="462878"/>
      </dsp:txXfrm>
    </dsp:sp>
    <dsp:sp modelId="{50A72A7F-21A1-4AFE-AB1B-CEE808F25E63}">
      <dsp:nvSpPr>
        <dsp:cNvPr id="0" name=""/>
        <dsp:cNvSpPr/>
      </dsp:nvSpPr>
      <dsp:spPr>
        <a:xfrm rot="5400000">
          <a:off x="3997930" y="1193590"/>
          <a:ext cx="410368" cy="6738621"/>
        </a:xfrm>
        <a:prstGeom prst="round2SameRect">
          <a:avLst/>
        </a:prstGeom>
        <a:solidFill>
          <a:schemeClr val="accent3">
            <a:tint val="40000"/>
            <a:alpha val="90000"/>
            <a:hueOff val="11307759"/>
            <a:satOff val="-5428"/>
            <a:lumOff val="500"/>
            <a:alphaOff val="0"/>
          </a:schemeClr>
        </a:solidFill>
        <a:ln w="22225" cap="flat" cmpd="sng" algn="ctr">
          <a:solidFill>
            <a:schemeClr val="accent3">
              <a:tint val="40000"/>
              <a:alpha val="90000"/>
              <a:hueOff val="11307759"/>
              <a:satOff val="-5428"/>
              <a:lumOff val="5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000" b="0" kern="1200" dirty="0" smtClean="0"/>
            <a:t>Bütçe Oluşturun</a:t>
          </a:r>
          <a:endParaRPr lang="tr-TR" sz="2000" b="0" kern="1200" dirty="0"/>
        </a:p>
      </dsp:txBody>
      <dsp:txXfrm rot="-5400000">
        <a:off x="833804" y="4377750"/>
        <a:ext cx="6718588" cy="370302"/>
      </dsp:txXfrm>
    </dsp:sp>
    <dsp:sp modelId="{486065D8-06A5-4635-A28C-1970F4A7D57E}">
      <dsp:nvSpPr>
        <dsp:cNvPr id="0" name=""/>
        <dsp:cNvSpPr/>
      </dsp:nvSpPr>
      <dsp:spPr>
        <a:xfrm>
          <a:off x="204438" y="4310221"/>
          <a:ext cx="629366" cy="512960"/>
        </a:xfrm>
        <a:prstGeom prst="roundRect">
          <a:avLst/>
        </a:prstGeom>
        <a:solidFill>
          <a:schemeClr val="accent3">
            <a:hueOff val="10993999"/>
            <a:satOff val="-7943"/>
            <a:lumOff val="294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0" kern="1200" dirty="0" smtClean="0"/>
            <a:t>9</a:t>
          </a:r>
          <a:endParaRPr lang="tr-TR" sz="2000" b="0" kern="1200" dirty="0"/>
        </a:p>
      </dsp:txBody>
      <dsp:txXfrm>
        <a:off x="229479" y="4335262"/>
        <a:ext cx="579284" cy="46287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142DB-098A-4DA8-A1F5-DD822C7CC607}">
      <dsp:nvSpPr>
        <dsp:cNvPr id="0" name=""/>
        <dsp:cNvSpPr/>
      </dsp:nvSpPr>
      <dsp:spPr>
        <a:xfrm>
          <a:off x="0" y="8424"/>
          <a:ext cx="7215238" cy="992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0" i="0" kern="1200" baseline="0" dirty="0" smtClean="0"/>
            <a:t>Öğrencinin ilgi alanına giren bir konu olmalı. (Konuya karşı ilgili ve istekli mi?)</a:t>
          </a:r>
          <a:endParaRPr lang="tr-TR" sz="2400" kern="1200" dirty="0"/>
        </a:p>
      </dsp:txBody>
      <dsp:txXfrm>
        <a:off x="48433" y="56857"/>
        <a:ext cx="7118372" cy="895294"/>
      </dsp:txXfrm>
    </dsp:sp>
    <dsp:sp modelId="{5134E3B2-7D49-4D94-8865-F871ECD5E8FC}">
      <dsp:nvSpPr>
        <dsp:cNvPr id="0" name=""/>
        <dsp:cNvSpPr/>
      </dsp:nvSpPr>
      <dsp:spPr>
        <a:xfrm>
          <a:off x="0" y="1153225"/>
          <a:ext cx="7215238" cy="992160"/>
        </a:xfrm>
        <a:prstGeom prst="roundRect">
          <a:avLst/>
        </a:prstGeom>
        <a:solidFill>
          <a:schemeClr val="accent3">
            <a:hueOff val="3664666"/>
            <a:satOff val="-2648"/>
            <a:lumOff val="98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0" i="0" kern="1200" baseline="0" dirty="0" smtClean="0"/>
            <a:t>Projenin konusu ve içeriği öğrenciye uygun olmalı</a:t>
          </a:r>
          <a:endParaRPr lang="tr-TR" sz="2400" kern="1200" dirty="0"/>
        </a:p>
      </dsp:txBody>
      <dsp:txXfrm>
        <a:off x="48433" y="1201658"/>
        <a:ext cx="7118372" cy="895294"/>
      </dsp:txXfrm>
    </dsp:sp>
    <dsp:sp modelId="{6E4F5337-4040-46C5-A263-ABE0BDF7DD25}">
      <dsp:nvSpPr>
        <dsp:cNvPr id="0" name=""/>
        <dsp:cNvSpPr/>
      </dsp:nvSpPr>
      <dsp:spPr>
        <a:xfrm>
          <a:off x="0" y="2298025"/>
          <a:ext cx="7215238" cy="992160"/>
        </a:xfrm>
        <a:prstGeom prst="roundRect">
          <a:avLst/>
        </a:prstGeom>
        <a:solidFill>
          <a:schemeClr val="accent3">
            <a:hueOff val="7329333"/>
            <a:satOff val="-5295"/>
            <a:lumOff val="196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0" i="0" kern="1200" baseline="0" dirty="0" smtClean="0"/>
            <a:t>Konunun çözümüne yönelik benzer diğer projelerden yararlanın</a:t>
          </a:r>
          <a:endParaRPr lang="tr-TR" sz="2400" kern="1200" dirty="0"/>
        </a:p>
      </dsp:txBody>
      <dsp:txXfrm>
        <a:off x="48433" y="2346458"/>
        <a:ext cx="7118372" cy="895294"/>
      </dsp:txXfrm>
    </dsp:sp>
    <dsp:sp modelId="{556E54E8-CB6A-458D-89CC-B220864288FA}">
      <dsp:nvSpPr>
        <dsp:cNvPr id="0" name=""/>
        <dsp:cNvSpPr/>
      </dsp:nvSpPr>
      <dsp:spPr>
        <a:xfrm>
          <a:off x="0" y="3442825"/>
          <a:ext cx="7215238" cy="992160"/>
        </a:xfrm>
        <a:prstGeom prst="roundRect">
          <a:avLst/>
        </a:prstGeom>
        <a:solidFill>
          <a:schemeClr val="accent3">
            <a:hueOff val="10993999"/>
            <a:satOff val="-7943"/>
            <a:lumOff val="294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0" i="0" kern="1200" baseline="0" dirty="0" smtClean="0"/>
            <a:t>Proje konusu özgün olmalı. Daha önce bir benzeri yapılmışmı? (taklit projemi?)</a:t>
          </a:r>
          <a:endParaRPr lang="en-US" sz="2400" kern="1200" dirty="0"/>
        </a:p>
      </dsp:txBody>
      <dsp:txXfrm>
        <a:off x="48433" y="3491258"/>
        <a:ext cx="7118372" cy="89529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92335-448E-494F-ABF2-DBCB8F66F952}">
      <dsp:nvSpPr>
        <dsp:cNvPr id="0" name=""/>
        <dsp:cNvSpPr/>
      </dsp:nvSpPr>
      <dsp:spPr>
        <a:xfrm>
          <a:off x="0" y="1427"/>
          <a:ext cx="8712968" cy="9774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400" b="0" i="0" kern="1200" baseline="0" dirty="0" smtClean="0"/>
            <a:t>Kendi güçlü yanlarınızı, elinizdeki kaynakları ve kısıtlamaları göz önünde bulundurun.</a:t>
          </a:r>
          <a:endParaRPr lang="tr-TR" sz="2400" kern="1200" dirty="0"/>
        </a:p>
      </dsp:txBody>
      <dsp:txXfrm>
        <a:off x="47716" y="49143"/>
        <a:ext cx="8617536" cy="882043"/>
      </dsp:txXfrm>
    </dsp:sp>
    <dsp:sp modelId="{7FB4E372-9A20-4102-B458-68751EF1FC2A}">
      <dsp:nvSpPr>
        <dsp:cNvPr id="0" name=""/>
        <dsp:cNvSpPr/>
      </dsp:nvSpPr>
      <dsp:spPr>
        <a:xfrm>
          <a:off x="0" y="989098"/>
          <a:ext cx="8712968" cy="977475"/>
        </a:xfrm>
        <a:prstGeom prst="roundRect">
          <a:avLst/>
        </a:prstGeom>
        <a:solidFill>
          <a:schemeClr val="accent3">
            <a:hueOff val="3664666"/>
            <a:satOff val="-2648"/>
            <a:lumOff val="98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400" b="0" i="0" kern="1200" baseline="0" dirty="0" smtClean="0"/>
            <a:t>Proje öz itibarı ile bir buluş ve yahut yaratıcı bir düşünce ürünü mü?</a:t>
          </a:r>
          <a:endParaRPr lang="tr-TR" sz="2400" kern="1200" dirty="0"/>
        </a:p>
      </dsp:txBody>
      <dsp:txXfrm>
        <a:off x="47716" y="1036814"/>
        <a:ext cx="8617536" cy="882043"/>
      </dsp:txXfrm>
    </dsp:sp>
    <dsp:sp modelId="{4A3B1E03-C990-46B6-90AC-9C446B0A3F60}">
      <dsp:nvSpPr>
        <dsp:cNvPr id="0" name=""/>
        <dsp:cNvSpPr/>
      </dsp:nvSpPr>
      <dsp:spPr>
        <a:xfrm>
          <a:off x="0" y="1976769"/>
          <a:ext cx="8712968" cy="977475"/>
        </a:xfrm>
        <a:prstGeom prst="roundRect">
          <a:avLst/>
        </a:prstGeom>
        <a:solidFill>
          <a:schemeClr val="accent3">
            <a:hueOff val="7329333"/>
            <a:satOff val="-5295"/>
            <a:lumOff val="196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400" b="0" i="0" kern="1200" baseline="0" dirty="0" smtClean="0"/>
            <a:t>Proje ile ilgili yeterli kaynak döküman ve bilirkişi mevcut mu?</a:t>
          </a:r>
          <a:endParaRPr lang="tr-TR" sz="2400" kern="1200" dirty="0"/>
        </a:p>
      </dsp:txBody>
      <dsp:txXfrm>
        <a:off x="47716" y="2024485"/>
        <a:ext cx="8617536" cy="882043"/>
      </dsp:txXfrm>
    </dsp:sp>
    <dsp:sp modelId="{1446276C-1A7C-4B87-B970-C5CA558F2595}">
      <dsp:nvSpPr>
        <dsp:cNvPr id="0" name=""/>
        <dsp:cNvSpPr/>
      </dsp:nvSpPr>
      <dsp:spPr>
        <a:xfrm>
          <a:off x="0" y="2964440"/>
          <a:ext cx="8712968" cy="977475"/>
        </a:xfrm>
        <a:prstGeom prst="roundRect">
          <a:avLst/>
        </a:prstGeom>
        <a:solidFill>
          <a:schemeClr val="accent3">
            <a:hueOff val="10993999"/>
            <a:satOff val="-7943"/>
            <a:lumOff val="294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400" b="0" i="0" kern="1200" baseline="0" dirty="0" smtClean="0"/>
            <a:t>Bir probleme cevap teşkil ediyor yada konforu arttırıyor nitelikte mi?</a:t>
          </a:r>
          <a:endParaRPr lang="tr-TR" sz="2400" kern="1200" dirty="0"/>
        </a:p>
      </dsp:txBody>
      <dsp:txXfrm>
        <a:off x="47716" y="3012156"/>
        <a:ext cx="8617536" cy="8820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DE36B-71C8-4CBF-B48A-1B69CAC53CDE}">
      <dsp:nvSpPr>
        <dsp:cNvPr id="0" name=""/>
        <dsp:cNvSpPr/>
      </dsp:nvSpPr>
      <dsp:spPr>
        <a:xfrm>
          <a:off x="626469" y="0"/>
          <a:ext cx="7099988" cy="4800600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F88D5-5C78-4819-9A3E-13F5DF694786}">
      <dsp:nvSpPr>
        <dsp:cNvPr id="0" name=""/>
        <dsp:cNvSpPr/>
      </dsp:nvSpPr>
      <dsp:spPr>
        <a:xfrm>
          <a:off x="283053" y="1440179"/>
          <a:ext cx="2505878" cy="1920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Soruna neden olan alt sorunları belirleyin.</a:t>
          </a:r>
          <a:endParaRPr lang="tr-TR" sz="2000" kern="1200" dirty="0"/>
        </a:p>
      </dsp:txBody>
      <dsp:txXfrm>
        <a:off x="376791" y="1533917"/>
        <a:ext cx="2318402" cy="1732764"/>
      </dsp:txXfrm>
    </dsp:sp>
    <dsp:sp modelId="{7B39FB81-5289-4649-A4C2-0CAEBDE11AAC}">
      <dsp:nvSpPr>
        <dsp:cNvPr id="0" name=""/>
        <dsp:cNvSpPr/>
      </dsp:nvSpPr>
      <dsp:spPr>
        <a:xfrm>
          <a:off x="2923524" y="1440179"/>
          <a:ext cx="2505878" cy="1920240"/>
        </a:xfrm>
        <a:prstGeom prst="roundRect">
          <a:avLst/>
        </a:prstGeom>
        <a:solidFill>
          <a:schemeClr val="accent5">
            <a:hueOff val="-6116806"/>
            <a:satOff val="42038"/>
            <a:lumOff val="-411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Neden-sonuç ilişkisini göz önünde bulundurarak düşüncenizi somuta indirgeyin ve proje hedeflerini belirleyin</a:t>
          </a:r>
          <a:endParaRPr lang="tr-TR" sz="2000" kern="1200" dirty="0"/>
        </a:p>
      </dsp:txBody>
      <dsp:txXfrm>
        <a:off x="3017262" y="1533917"/>
        <a:ext cx="2318402" cy="1732764"/>
      </dsp:txXfrm>
    </dsp:sp>
    <dsp:sp modelId="{8F77D74F-984B-4938-A6C4-5C90605D8DDE}">
      <dsp:nvSpPr>
        <dsp:cNvPr id="0" name=""/>
        <dsp:cNvSpPr/>
      </dsp:nvSpPr>
      <dsp:spPr>
        <a:xfrm>
          <a:off x="5563996" y="1440179"/>
          <a:ext cx="2505878" cy="1920240"/>
        </a:xfrm>
        <a:prstGeom prst="roundRect">
          <a:avLst/>
        </a:prstGeom>
        <a:solidFill>
          <a:schemeClr val="accent5">
            <a:hueOff val="-12233612"/>
            <a:satOff val="84076"/>
            <a:lumOff val="-823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Bu bölüm projenizi kağıda dökerken “Gerekçe” bölümüne yazacağınız bilgileri de çıkarmanıza yardımcı olacaktır. </a:t>
          </a:r>
          <a:endParaRPr lang="tr-TR" sz="2000" kern="1200" dirty="0"/>
        </a:p>
      </dsp:txBody>
      <dsp:txXfrm>
        <a:off x="5657734" y="1533917"/>
        <a:ext cx="2318402" cy="17327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AC5A0-6E4E-4B9C-85D1-4272D18EAE1F}">
      <dsp:nvSpPr>
        <dsp:cNvPr id="0" name=""/>
        <dsp:cNvSpPr/>
      </dsp:nvSpPr>
      <dsp:spPr>
        <a:xfrm>
          <a:off x="520602" y="0"/>
          <a:ext cx="4857784" cy="4857784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4CF03-CACA-4746-8954-8BF2F128D88D}">
      <dsp:nvSpPr>
        <dsp:cNvPr id="0" name=""/>
        <dsp:cNvSpPr/>
      </dsp:nvSpPr>
      <dsp:spPr>
        <a:xfrm>
          <a:off x="861747" y="486252"/>
          <a:ext cx="7333053" cy="8633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Projenizin nihai amacını ve ulaşmak istediğiniz hedefleri belirleyin. </a:t>
          </a:r>
        </a:p>
      </dsp:txBody>
      <dsp:txXfrm>
        <a:off x="903894" y="528399"/>
        <a:ext cx="7248759" cy="779101"/>
      </dsp:txXfrm>
    </dsp:sp>
    <dsp:sp modelId="{0145A74B-ABCE-431C-A306-817773123ED0}">
      <dsp:nvSpPr>
        <dsp:cNvPr id="0" name=""/>
        <dsp:cNvSpPr/>
      </dsp:nvSpPr>
      <dsp:spPr>
        <a:xfrm>
          <a:off x="861747" y="1457572"/>
          <a:ext cx="7333053" cy="8633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2">
              <a:hueOff val="326276"/>
              <a:satOff val="4397"/>
              <a:lumOff val="53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Hedeflerin </a:t>
          </a:r>
          <a:r>
            <a:rPr lang="tr-TR" sz="2000" b="1" kern="1200" dirty="0" smtClean="0"/>
            <a:t>somut, ulaşılabilir ve ölçülebilir </a:t>
          </a:r>
          <a:r>
            <a:rPr lang="tr-TR" sz="2000" kern="1200" dirty="0" smtClean="0"/>
            <a:t>hedefler olmasına dikkat edin.</a:t>
          </a:r>
          <a:endParaRPr lang="tr-TR" sz="2000" kern="1200" dirty="0"/>
        </a:p>
      </dsp:txBody>
      <dsp:txXfrm>
        <a:off x="903894" y="1499719"/>
        <a:ext cx="7248759" cy="779101"/>
      </dsp:txXfrm>
    </dsp:sp>
    <dsp:sp modelId="{190CC431-B4B4-434D-B766-C3E1098EF09B}">
      <dsp:nvSpPr>
        <dsp:cNvPr id="0" name=""/>
        <dsp:cNvSpPr/>
      </dsp:nvSpPr>
      <dsp:spPr>
        <a:xfrm>
          <a:off x="861747" y="2428891"/>
          <a:ext cx="7333053" cy="8633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2">
              <a:hueOff val="652551"/>
              <a:satOff val="8795"/>
              <a:lumOff val="10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Amaca nasıl ulaşabileceğimizi göstermesi için, amacı soru sekline dönüştürün</a:t>
          </a:r>
          <a:endParaRPr lang="tr-TR" sz="2000" kern="1200" dirty="0"/>
        </a:p>
      </dsp:txBody>
      <dsp:txXfrm>
        <a:off x="903894" y="2471038"/>
        <a:ext cx="7248759" cy="779101"/>
      </dsp:txXfrm>
    </dsp:sp>
    <dsp:sp modelId="{CD2B86D4-81BF-4F7B-9F1A-EDBD382082C1}">
      <dsp:nvSpPr>
        <dsp:cNvPr id="0" name=""/>
        <dsp:cNvSpPr/>
      </dsp:nvSpPr>
      <dsp:spPr>
        <a:xfrm>
          <a:off x="861747" y="3400211"/>
          <a:ext cx="7333053" cy="8633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2">
              <a:hueOff val="978827"/>
              <a:satOff val="13192"/>
              <a:lumOff val="1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Proje amaçları soruya dönüştürüldükten sonra projenin başarıyla sonuçlanması için başvurulacak kaynakları belirleyin.</a:t>
          </a:r>
          <a:endParaRPr lang="tr-TR" sz="2000" kern="1200" dirty="0"/>
        </a:p>
      </dsp:txBody>
      <dsp:txXfrm>
        <a:off x="903894" y="3442358"/>
        <a:ext cx="7248759" cy="7791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80A58-E347-46AA-8545-7DD7BEB86CED}">
      <dsp:nvSpPr>
        <dsp:cNvPr id="0" name=""/>
        <dsp:cNvSpPr/>
      </dsp:nvSpPr>
      <dsp:spPr>
        <a:xfrm>
          <a:off x="2701" y="1796"/>
          <a:ext cx="1811064" cy="1944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28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Projenizden etkilenecek kişi ve grupları düşünün. </a:t>
          </a:r>
          <a:endParaRPr lang="tr-TR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745" y="54840"/>
        <a:ext cx="1704976" cy="1838052"/>
      </dsp:txXfrm>
    </dsp:sp>
    <dsp:sp modelId="{6C2ED0D4-34F2-4D2D-9612-2036B6A932C2}">
      <dsp:nvSpPr>
        <dsp:cNvPr id="0" name=""/>
        <dsp:cNvSpPr/>
      </dsp:nvSpPr>
      <dsp:spPr>
        <a:xfrm>
          <a:off x="2071723" y="0"/>
          <a:ext cx="5737453" cy="1944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28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Hedef kitleyi belirleyebilmek için aşağıdaki soruların yanıtlarını verebiliyor olmak gerekmektedir: </a:t>
          </a:r>
          <a:endParaRPr lang="tr-TR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28665" y="56942"/>
        <a:ext cx="5623569" cy="1830256"/>
      </dsp:txXfrm>
    </dsp:sp>
    <dsp:sp modelId="{72FDE8AF-F3D1-4A00-ADA6-1E368CEE04E9}">
      <dsp:nvSpPr>
        <dsp:cNvPr id="0" name=""/>
        <dsp:cNvSpPr/>
      </dsp:nvSpPr>
      <dsp:spPr>
        <a:xfrm>
          <a:off x="2118025" y="2154577"/>
          <a:ext cx="1811064" cy="1944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28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Bu sorun kim(</a:t>
          </a:r>
          <a:r>
            <a:rPr lang="tr-TR" sz="2000" kern="1200" dirty="0" err="1" smtClean="0"/>
            <a:t>ler</a:t>
          </a:r>
          <a:r>
            <a:rPr lang="tr-TR" sz="2000" kern="1200" dirty="0" smtClean="0"/>
            <a:t>)in sorunu? </a:t>
          </a:r>
          <a:endParaRPr lang="tr-TR" sz="2000" kern="1200" dirty="0"/>
        </a:p>
      </dsp:txBody>
      <dsp:txXfrm>
        <a:off x="2171069" y="2207621"/>
        <a:ext cx="1704976" cy="1838052"/>
      </dsp:txXfrm>
    </dsp:sp>
    <dsp:sp modelId="{0FEACDC2-76A1-4706-A1A3-BEEC4CD19721}">
      <dsp:nvSpPr>
        <dsp:cNvPr id="0" name=""/>
        <dsp:cNvSpPr/>
      </dsp:nvSpPr>
      <dsp:spPr>
        <a:xfrm>
          <a:off x="4081219" y="2154577"/>
          <a:ext cx="1811064" cy="1944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28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Bu sorunun çözümünden kim(</a:t>
          </a:r>
          <a:r>
            <a:rPr lang="tr-TR" sz="2000" kern="1200" dirty="0" err="1" smtClean="0"/>
            <a:t>ler</a:t>
          </a:r>
          <a:r>
            <a:rPr lang="tr-TR" sz="2000" kern="1200" dirty="0" smtClean="0"/>
            <a:t>) etkilenecek? </a:t>
          </a:r>
          <a:endParaRPr lang="tr-TR" sz="2000" kern="1200" dirty="0"/>
        </a:p>
      </dsp:txBody>
      <dsp:txXfrm>
        <a:off x="4134263" y="2207621"/>
        <a:ext cx="1704976" cy="1838052"/>
      </dsp:txXfrm>
    </dsp:sp>
    <dsp:sp modelId="{01B144EC-C15F-4F2E-8263-3988F4950457}">
      <dsp:nvSpPr>
        <dsp:cNvPr id="0" name=""/>
        <dsp:cNvSpPr/>
      </dsp:nvSpPr>
      <dsp:spPr>
        <a:xfrm>
          <a:off x="6044413" y="2154577"/>
          <a:ext cx="1811064" cy="1944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28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Bu sorunu çözmek için kim(</a:t>
          </a:r>
          <a:r>
            <a:rPr lang="tr-TR" sz="2000" kern="1200" dirty="0" err="1" smtClean="0"/>
            <a:t>ler</a:t>
          </a:r>
          <a:r>
            <a:rPr lang="tr-TR" sz="2000" kern="1200" dirty="0" smtClean="0"/>
            <a:t>) destek olabilir? </a:t>
          </a:r>
          <a:endParaRPr lang="tr-TR" sz="2000" kern="1200" dirty="0"/>
        </a:p>
      </dsp:txBody>
      <dsp:txXfrm>
        <a:off x="6097457" y="2207621"/>
        <a:ext cx="1704976" cy="18380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24A41-D8AC-433A-83A0-92E9FDA8F924}">
      <dsp:nvSpPr>
        <dsp:cNvPr id="0" name=""/>
        <dsp:cNvSpPr/>
      </dsp:nvSpPr>
      <dsp:spPr>
        <a:xfrm>
          <a:off x="0" y="49779"/>
          <a:ext cx="8572560" cy="4901069"/>
        </a:xfrm>
        <a:prstGeom prst="leftRightRibbon">
          <a:avLst/>
        </a:prstGeom>
        <a:solidFill>
          <a:schemeClr val="accent3">
            <a:lumMod val="20000"/>
            <a:lumOff val="80000"/>
          </a:schemeClr>
        </a:solidFill>
        <a:ln w="22225" cap="flat" cmpd="sng" algn="ctr">
          <a:solidFill>
            <a:schemeClr val="bg1">
              <a:lumMod val="75000"/>
            </a:schemeClr>
          </a:solidFill>
          <a:prstDash val="sysDot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8E88D-0118-49E9-B002-6196030AFB0D}">
      <dsp:nvSpPr>
        <dsp:cNvPr id="0" name=""/>
        <dsp:cNvSpPr/>
      </dsp:nvSpPr>
      <dsp:spPr>
        <a:xfrm>
          <a:off x="1097309" y="1249884"/>
          <a:ext cx="2828944" cy="1680221"/>
        </a:xfrm>
        <a:prstGeom prst="rect">
          <a:avLst/>
        </a:prstGeom>
        <a:noFill/>
        <a:ln w="2222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7564" rIns="0" bIns="72390" numCol="1" spcCol="1270" anchor="ctr" anchorCtr="0">
          <a:noAutofit/>
        </a:bodyPr>
        <a:lstStyle/>
        <a:p>
          <a:pPr lvl="0" algn="ctr" defTabSz="84455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1900" kern="1200" dirty="0" smtClean="0"/>
            <a:t>Fırsat ve riskleri en baştan tanımlamak, projenizi sağlam kurgulamanızı ve projenin yönetimi safhasında bilinçli olmanızı sağlar.</a:t>
          </a:r>
          <a:endParaRPr lang="tr-TR" sz="1900" kern="1200" dirty="0"/>
        </a:p>
      </dsp:txBody>
      <dsp:txXfrm>
        <a:off x="1097309" y="1249884"/>
        <a:ext cx="2828944" cy="1680221"/>
      </dsp:txXfrm>
    </dsp:sp>
    <dsp:sp modelId="{46F2FAF2-B6E9-43BD-8085-B71E2DFCBF10}">
      <dsp:nvSpPr>
        <dsp:cNvPr id="0" name=""/>
        <dsp:cNvSpPr/>
      </dsp:nvSpPr>
      <dsp:spPr>
        <a:xfrm>
          <a:off x="4286280" y="1934525"/>
          <a:ext cx="3343298" cy="1680221"/>
        </a:xfrm>
        <a:prstGeom prst="rect">
          <a:avLst/>
        </a:prstGeom>
        <a:noFill/>
        <a:ln w="2222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7564" rIns="0" bIns="72390" numCol="1" spcCol="1270" anchor="ctr" anchorCtr="0">
          <a:noAutofit/>
        </a:bodyPr>
        <a:lstStyle/>
        <a:p>
          <a:pPr lvl="0" algn="ctr" defTabSz="84455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1900" kern="1200" dirty="0" smtClean="0"/>
            <a:t>Özellikle uygulamada yaşanabilecek aksaklıkların önüne geçmenizde yardımcı olur.</a:t>
          </a:r>
          <a:endParaRPr lang="tr-TR" sz="1900" kern="1200" dirty="0"/>
        </a:p>
      </dsp:txBody>
      <dsp:txXfrm>
        <a:off x="4286280" y="1934525"/>
        <a:ext cx="3343298" cy="16802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E045D-B948-40D5-9C20-1C038AC1DFD4}">
      <dsp:nvSpPr>
        <dsp:cNvPr id="0" name=""/>
        <dsp:cNvSpPr/>
      </dsp:nvSpPr>
      <dsp:spPr>
        <a:xfrm>
          <a:off x="0" y="537264"/>
          <a:ext cx="821537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67A52-F270-4C2C-AF9E-8941C2970AAB}">
      <dsp:nvSpPr>
        <dsp:cNvPr id="0" name=""/>
        <dsp:cNvSpPr/>
      </dsp:nvSpPr>
      <dsp:spPr>
        <a:xfrm>
          <a:off x="391112" y="64944"/>
          <a:ext cx="7822243" cy="944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28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365" tIns="0" rIns="217365" bIns="0" numCol="1" spcCol="1270" anchor="ctr" anchorCtr="0">
          <a:noAutofit/>
        </a:bodyPr>
        <a:lstStyle/>
        <a:p>
          <a:pPr lvl="0" algn="l" defTabSz="93345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100" kern="1200" dirty="0" smtClean="0"/>
            <a:t>Proje hedeflerine ulaşmak için ne gibi aktivite(</a:t>
          </a:r>
          <a:r>
            <a:rPr lang="tr-TR" sz="2100" kern="1200" dirty="0" err="1" smtClean="0"/>
            <a:t>ler</a:t>
          </a:r>
          <a:r>
            <a:rPr lang="tr-TR" sz="2100" kern="1200" dirty="0" smtClean="0"/>
            <a:t>) yürüteceğinizi detaylandırın.</a:t>
          </a:r>
          <a:endParaRPr lang="tr-TR" sz="2100" kern="1200" dirty="0"/>
        </a:p>
      </dsp:txBody>
      <dsp:txXfrm>
        <a:off x="437226" y="111058"/>
        <a:ext cx="7730015" cy="852412"/>
      </dsp:txXfrm>
    </dsp:sp>
    <dsp:sp modelId="{A09DA4C4-A7CD-4DE6-A3A6-A696EEA86FAB}">
      <dsp:nvSpPr>
        <dsp:cNvPr id="0" name=""/>
        <dsp:cNvSpPr/>
      </dsp:nvSpPr>
      <dsp:spPr>
        <a:xfrm>
          <a:off x="0" y="1988784"/>
          <a:ext cx="821537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3">
              <a:hueOff val="5497000"/>
              <a:satOff val="-3971"/>
              <a:lumOff val="1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0097E-7927-496E-8ADC-1D2AB8B4D90F}">
      <dsp:nvSpPr>
        <dsp:cNvPr id="0" name=""/>
        <dsp:cNvSpPr/>
      </dsp:nvSpPr>
      <dsp:spPr>
        <a:xfrm>
          <a:off x="391112" y="1516464"/>
          <a:ext cx="7822243" cy="944640"/>
        </a:xfrm>
        <a:prstGeom prst="roundRect">
          <a:avLst/>
        </a:prstGeom>
        <a:solidFill>
          <a:schemeClr val="accent3">
            <a:hueOff val="5497000"/>
            <a:satOff val="-3971"/>
            <a:lumOff val="1471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28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365" tIns="0" rIns="217365" bIns="0" numCol="1" spcCol="1270" anchor="ctr" anchorCtr="0">
          <a:noAutofit/>
        </a:bodyPr>
        <a:lstStyle/>
        <a:p>
          <a:pPr lvl="0" algn="l" defTabSz="93345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100" kern="1200" dirty="0" smtClean="0"/>
            <a:t>Aktiviteleri detaylandırırken başlama-bitiş sürelerini belirleyin ve aktiviteleri birbirleriyle ilişkilendirin.</a:t>
          </a:r>
          <a:endParaRPr lang="tr-TR" sz="2100" kern="1200" dirty="0"/>
        </a:p>
      </dsp:txBody>
      <dsp:txXfrm>
        <a:off x="437226" y="1562578"/>
        <a:ext cx="7730015" cy="852412"/>
      </dsp:txXfrm>
    </dsp:sp>
    <dsp:sp modelId="{CB51C433-715D-4E9A-B381-48173439CDF9}">
      <dsp:nvSpPr>
        <dsp:cNvPr id="0" name=""/>
        <dsp:cNvSpPr/>
      </dsp:nvSpPr>
      <dsp:spPr>
        <a:xfrm>
          <a:off x="0" y="3440304"/>
          <a:ext cx="821537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3">
              <a:hueOff val="10993999"/>
              <a:satOff val="-7943"/>
              <a:lumOff val="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D8530-0BF3-4577-B9E5-4F79652C9B94}">
      <dsp:nvSpPr>
        <dsp:cNvPr id="0" name=""/>
        <dsp:cNvSpPr/>
      </dsp:nvSpPr>
      <dsp:spPr>
        <a:xfrm>
          <a:off x="391112" y="2967984"/>
          <a:ext cx="7822243" cy="944640"/>
        </a:xfrm>
        <a:prstGeom prst="roundRect">
          <a:avLst/>
        </a:prstGeom>
        <a:solidFill>
          <a:schemeClr val="accent3">
            <a:hueOff val="10993999"/>
            <a:satOff val="-7943"/>
            <a:lumOff val="2941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28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365" tIns="0" rIns="217365" bIns="0" numCol="1" spcCol="1270" anchor="ctr" anchorCtr="0">
          <a:noAutofit/>
        </a:bodyPr>
        <a:lstStyle/>
        <a:p>
          <a:pPr lvl="0" algn="l" defTabSz="93345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2100" kern="1200" dirty="0" smtClean="0"/>
            <a:t>Aktivitelerin projenin ana amacı ve hedeflerine hizmet eden nitelikte, uygulanabilir ve ölçülebilir olmasına dikkat edin. </a:t>
          </a:r>
          <a:endParaRPr lang="tr-TR" sz="2100" kern="1200" dirty="0"/>
        </a:p>
      </dsp:txBody>
      <dsp:txXfrm>
        <a:off x="437226" y="3014098"/>
        <a:ext cx="7730015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#1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A5E92C2D-D36B-4937-8FB4-3F1AF29AC3B2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813663CB-346A-4853-8044-070531C802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16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72D05D9E-3952-4F14-AD60-526A6204C46C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5EA4D94F-4A26-46C7-AD17-E959C8CEEC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7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google.com.tr/imgres?imgurl=http://zonguldak.meb.gov.tr/logo/Meb.gif&amp;imgrefurl=http://zonguldak.meb.gov.tr/&amp;usg=__Rc0O6T9UxoYB27yJae-ucl-kUkA=&amp;h=298&amp;w=300&amp;sz=16&amp;hl=tr&amp;start=2&amp;zoom=1&amp;tbnid=1ilrwWSXsTVpSM:&amp;tbnh=115&amp;tbnw=116&amp;ei=KvugTfjwJ4TDtAbtl-CNAg&amp;prev=/images?q=meb&amp;um=1&amp;hl=tr&amp;sa=N&amp;rlz=1T4GGHP_trTR414TR414&amp;biw=1003&amp;bih=525&amp;tbm=isch&amp;um=1&amp;itbs=1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4E8E-DCC1-40D0-AE7C-7DF2D51E9C8C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6" name="Resim 5" descr="http://t3.gstatic.com/images?q=tbn:ANd9GcQ8ZS66zFRlwiGRgopoCuT4-jIdwuJWMHh8qS0PvZoly6q6CgEi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2" y="20548"/>
            <a:ext cx="720080" cy="71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sim 6" descr="http://www.egitimgundemi.com/wp-content/uploads/2011/03/fatih_projesi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/>
          <a:stretch/>
        </p:blipFill>
        <p:spPr bwMode="auto">
          <a:xfrm>
            <a:off x="8384719" y="0"/>
            <a:ext cx="720025" cy="620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535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FC4F-25F4-4875-9ED2-BF792F4C7993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1857-36E8-46EB-B11A-C791252F4A32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2F3E-0491-49C4-9B1C-C05C953A26E2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r-TR" smtClean="0"/>
              <a:t>09.11.2013</a:t>
            </a:r>
            <a:endParaRPr lang="tr-T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r-TR" smtClean="0"/>
              <a:t>Atatürk Üniversitesi Proje Danışmanlığı Eğitimi Erzurum</a:t>
            </a:r>
            <a:endParaRPr lang="tr-TR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C6C-B098-4665-973A-528385410AF7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CDA8-A51F-4E0E-9797-2CB801728BC1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CBB4-25A7-415A-89DE-44D147C3C2B8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687A-B23E-4557-BBF5-D3D376F13A51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2F86-D797-4363-95F9-BFB3C1ED72FF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E574-592A-4251-A942-1073E4B8014D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0030-9145-4D66-9BEE-AC280795FA0E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2E8A3-238F-4EB8-93B9-8950E8A77CEC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DFF6-4B11-4E62-A0BB-5D3850FAFEF1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0AE5C287-32E4-477D-BDD1-CE037721048C}" type="datetime1">
              <a:rPr lang="tr-TR" smtClean="0"/>
              <a:pPr/>
              <a:t>20.09.2017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  <p:sldLayoutId id="2147484392" r:id="rId12"/>
    <p:sldLayoutId id="2147484393" r:id="rId13"/>
    <p:sldLayoutId id="2147484394" r:id="rId14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9.xml"/><Relationship Id="rId7" Type="http://schemas.openxmlformats.org/officeDocument/2006/relationships/diagramData" Target="../diagrams/data30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9.xml"/><Relationship Id="rId11" Type="http://schemas.microsoft.com/office/2007/relationships/diagramDrawing" Target="../diagrams/drawing30.xml"/><Relationship Id="rId5" Type="http://schemas.openxmlformats.org/officeDocument/2006/relationships/diagramColors" Target="../diagrams/colors29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9.xml"/><Relationship Id="rId9" Type="http://schemas.openxmlformats.org/officeDocument/2006/relationships/diagramQuickStyle" Target="../diagrams/quickStyle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oleObject" Target="../embeddings/Microsoft_Excel_97-2003__al__ma_Sayfas_1.xls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emf"/><Relationship Id="rId4" Type="http://schemas.openxmlformats.org/officeDocument/2006/relationships/oleObject" Target="../embeddings/Microsoft_Excel_97-2003__al__ma_Sayfas_2.xls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vt.ulakbim.gov.tr/sbvt/kurultay4/kurbanoglu.pdf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mailto:tubitakerzurum@gmail.com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827584" y="1472952"/>
            <a:ext cx="7543800" cy="1524000"/>
          </a:xfrm>
        </p:spPr>
        <p:txBody>
          <a:bodyPr/>
          <a:lstStyle/>
          <a:p>
            <a:pPr algn="ctr"/>
            <a:r>
              <a:rPr lang="tr-T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 HAZIRLAMA </a:t>
            </a:r>
            <a:br>
              <a:rPr lang="tr-T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 </a:t>
            </a:r>
            <a:br>
              <a:rPr lang="tr-T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YÖNETME</a:t>
            </a:r>
            <a:endParaRPr lang="tr-T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1 Başlık"/>
          <p:cNvSpPr txBox="1">
            <a:spLocks/>
          </p:cNvSpPr>
          <p:nvPr/>
        </p:nvSpPr>
        <p:spPr>
          <a:xfrm>
            <a:off x="755576" y="3789040"/>
            <a:ext cx="7543800" cy="23540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8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3200" dirty="0" err="1">
                <a:solidFill>
                  <a:srgbClr val="FF0000"/>
                </a:solidFill>
              </a:rPr>
              <a:t>Yrd.Doç.Dr</a:t>
            </a:r>
            <a:r>
              <a:rPr lang="tr-TR" sz="3200" dirty="0">
                <a:solidFill>
                  <a:srgbClr val="FF0000"/>
                </a:solidFill>
              </a:rPr>
              <a:t>. Uğur GÜLLER</a:t>
            </a:r>
          </a:p>
          <a:p>
            <a:pPr algn="ctr"/>
            <a:endParaRPr lang="tr-TR" sz="2800" dirty="0"/>
          </a:p>
        </p:txBody>
      </p:sp>
      <p:pic>
        <p:nvPicPr>
          <p:cNvPr id="6" name="5 Resim" descr="tubitak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4725144"/>
            <a:ext cx="1570574" cy="2097726"/>
          </a:xfrm>
          <a:prstGeom prst="rect">
            <a:avLst/>
          </a:prstGeom>
        </p:spPr>
      </p:pic>
      <p:pic>
        <p:nvPicPr>
          <p:cNvPr id="7" name="5 Resim" descr="tubitak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7930" y="4715650"/>
            <a:ext cx="1570574" cy="209772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844247"/>
              </p:ext>
            </p:extLst>
          </p:nvPr>
        </p:nvGraphicFramePr>
        <p:xfrm>
          <a:off x="500034" y="928670"/>
          <a:ext cx="8215370" cy="4311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1 Başlık"/>
          <p:cNvSpPr txBox="1">
            <a:spLocks/>
          </p:cNvSpPr>
          <p:nvPr/>
        </p:nvSpPr>
        <p:spPr>
          <a:xfrm>
            <a:off x="762000" y="4572000"/>
            <a:ext cx="83820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>
              <a:spcBef>
                <a:spcPct val="0"/>
              </a:spcBef>
            </a:pPr>
            <a:r>
              <a:rPr lang="tr-T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6. Proje Aktiviteleri ve Zaman Planınızı Oluşturun</a:t>
            </a:r>
            <a:endParaRPr lang="tr-TR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7. Beklenen Sonuçları Belirleyin</a:t>
            </a:r>
            <a:endParaRPr lang="tr-TR" sz="3600" dirty="0"/>
          </a:p>
        </p:txBody>
      </p:sp>
      <p:graphicFrame>
        <p:nvGraphicFramePr>
          <p:cNvPr id="4" name="Diyagram 2"/>
          <p:cNvGraphicFramePr/>
          <p:nvPr>
            <p:extLst>
              <p:ext uri="{D42A27DB-BD31-4B8C-83A1-F6EECF244321}">
                <p14:modId xmlns:p14="http://schemas.microsoft.com/office/powerpoint/2010/main" val="2277723411"/>
              </p:ext>
            </p:extLst>
          </p:nvPr>
        </p:nvGraphicFramePr>
        <p:xfrm>
          <a:off x="357158" y="714356"/>
          <a:ext cx="8929750" cy="4500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763268"/>
              </p:ext>
            </p:extLst>
          </p:nvPr>
        </p:nvGraphicFramePr>
        <p:xfrm>
          <a:off x="928662" y="1500174"/>
          <a:ext cx="6786610" cy="3000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1 Başlık"/>
          <p:cNvSpPr txBox="1">
            <a:spLocks/>
          </p:cNvSpPr>
          <p:nvPr/>
        </p:nvSpPr>
        <p:spPr>
          <a:xfrm>
            <a:off x="762000" y="4572000"/>
            <a:ext cx="8167718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>
              <a:spcBef>
                <a:spcPct val="0"/>
              </a:spcBef>
            </a:pPr>
            <a:r>
              <a:rPr lang="tr-T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8. İzleme ve Değerlendirme Planınızı Oluşturun</a:t>
            </a:r>
            <a:endParaRPr lang="tr-TR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dirty="0" smtClean="0"/>
              <a:t>9. Projenizin Bütçesini Oluşturun </a:t>
            </a:r>
            <a:endParaRPr lang="tr-TR" sz="3600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932509"/>
              </p:ext>
            </p:extLst>
          </p:nvPr>
        </p:nvGraphicFramePr>
        <p:xfrm>
          <a:off x="214282" y="642918"/>
          <a:ext cx="8715436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Başlık"/>
          <p:cNvSpPr txBox="1">
            <a:spLocks/>
          </p:cNvSpPr>
          <p:nvPr/>
        </p:nvSpPr>
        <p:spPr>
          <a:xfrm>
            <a:off x="693760" y="5888632"/>
            <a:ext cx="9024974" cy="12127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tr-T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SÜRECİN ÖZETİ</a:t>
            </a:r>
            <a:endParaRPr lang="tr-TR" sz="2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6" name="5 Grup"/>
          <p:cNvGrpSpPr/>
          <p:nvPr/>
        </p:nvGrpSpPr>
        <p:grpSpPr>
          <a:xfrm>
            <a:off x="304442" y="1071546"/>
            <a:ext cx="8768138" cy="4563321"/>
            <a:chOff x="304442" y="1071546"/>
            <a:chExt cx="8768138" cy="4563321"/>
          </a:xfrm>
        </p:grpSpPr>
        <p:sp>
          <p:nvSpPr>
            <p:cNvPr id="7" name="6 Serbest Form"/>
            <p:cNvSpPr/>
            <p:nvPr/>
          </p:nvSpPr>
          <p:spPr>
            <a:xfrm>
              <a:off x="304442" y="1071554"/>
              <a:ext cx="1430084" cy="2027657"/>
            </a:xfrm>
            <a:custGeom>
              <a:avLst/>
              <a:gdLst>
                <a:gd name="connsiteX0" fmla="*/ 0 w 2027656"/>
                <a:gd name="connsiteY0" fmla="*/ 0 h 1430083"/>
                <a:gd name="connsiteX1" fmla="*/ 1312615 w 2027656"/>
                <a:gd name="connsiteY1" fmla="*/ 0 h 1430083"/>
                <a:gd name="connsiteX2" fmla="*/ 2027656 w 2027656"/>
                <a:gd name="connsiteY2" fmla="*/ 715042 h 1430083"/>
                <a:gd name="connsiteX3" fmla="*/ 1312615 w 2027656"/>
                <a:gd name="connsiteY3" fmla="*/ 1430083 h 1430083"/>
                <a:gd name="connsiteX4" fmla="*/ 0 w 2027656"/>
                <a:gd name="connsiteY4" fmla="*/ 1430083 h 1430083"/>
                <a:gd name="connsiteX5" fmla="*/ 715042 w 2027656"/>
                <a:gd name="connsiteY5" fmla="*/ 715042 h 1430083"/>
                <a:gd name="connsiteX6" fmla="*/ 0 w 2027656"/>
                <a:gd name="connsiteY6" fmla="*/ 0 h 14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656" h="1430083">
                  <a:moveTo>
                    <a:pt x="2027655" y="0"/>
                  </a:moveTo>
                  <a:lnTo>
                    <a:pt x="2027655" y="925773"/>
                  </a:lnTo>
                  <a:lnTo>
                    <a:pt x="1013827" y="1430083"/>
                  </a:lnTo>
                  <a:lnTo>
                    <a:pt x="1" y="925773"/>
                  </a:lnTo>
                  <a:lnTo>
                    <a:pt x="1" y="0"/>
                  </a:lnTo>
                  <a:lnTo>
                    <a:pt x="1013827" y="504311"/>
                  </a:lnTo>
                  <a:lnTo>
                    <a:pt x="2027655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36" tIns="728378" rIns="13335" bIns="728376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100" b="1" kern="1200" dirty="0" smtClean="0"/>
                <a:t>Planlama Aşaması </a:t>
              </a:r>
              <a:endParaRPr lang="tr-TR" sz="2100" kern="1200" dirty="0"/>
            </a:p>
          </p:txBody>
        </p:sp>
        <p:sp>
          <p:nvSpPr>
            <p:cNvPr id="8" name="7 Serbest Form"/>
            <p:cNvSpPr/>
            <p:nvPr/>
          </p:nvSpPr>
          <p:spPr>
            <a:xfrm>
              <a:off x="1857356" y="1071546"/>
              <a:ext cx="7143800" cy="2071701"/>
            </a:xfrm>
            <a:custGeom>
              <a:avLst/>
              <a:gdLst>
                <a:gd name="connsiteX0" fmla="*/ 275005 w 1649998"/>
                <a:gd name="connsiteY0" fmla="*/ 0 h 6459083"/>
                <a:gd name="connsiteX1" fmla="*/ 1374993 w 1649998"/>
                <a:gd name="connsiteY1" fmla="*/ 0 h 6459083"/>
                <a:gd name="connsiteX2" fmla="*/ 1569451 w 1649998"/>
                <a:gd name="connsiteY2" fmla="*/ 80547 h 6459083"/>
                <a:gd name="connsiteX3" fmla="*/ 1649998 w 1649998"/>
                <a:gd name="connsiteY3" fmla="*/ 275005 h 6459083"/>
                <a:gd name="connsiteX4" fmla="*/ 1649998 w 1649998"/>
                <a:gd name="connsiteY4" fmla="*/ 6459083 h 6459083"/>
                <a:gd name="connsiteX5" fmla="*/ 1649998 w 1649998"/>
                <a:gd name="connsiteY5" fmla="*/ 6459083 h 6459083"/>
                <a:gd name="connsiteX6" fmla="*/ 1649998 w 1649998"/>
                <a:gd name="connsiteY6" fmla="*/ 6459083 h 6459083"/>
                <a:gd name="connsiteX7" fmla="*/ 0 w 1649998"/>
                <a:gd name="connsiteY7" fmla="*/ 6459083 h 6459083"/>
                <a:gd name="connsiteX8" fmla="*/ 0 w 1649998"/>
                <a:gd name="connsiteY8" fmla="*/ 6459083 h 6459083"/>
                <a:gd name="connsiteX9" fmla="*/ 0 w 1649998"/>
                <a:gd name="connsiteY9" fmla="*/ 6459083 h 6459083"/>
                <a:gd name="connsiteX10" fmla="*/ 0 w 1649998"/>
                <a:gd name="connsiteY10" fmla="*/ 275005 h 6459083"/>
                <a:gd name="connsiteX11" fmla="*/ 80547 w 1649998"/>
                <a:gd name="connsiteY11" fmla="*/ 80547 h 6459083"/>
                <a:gd name="connsiteX12" fmla="*/ 275005 w 1649998"/>
                <a:gd name="connsiteY12" fmla="*/ 0 h 645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9998" h="6459083">
                  <a:moveTo>
                    <a:pt x="1649998" y="1076536"/>
                  </a:moveTo>
                  <a:lnTo>
                    <a:pt x="1649998" y="5382547"/>
                  </a:lnTo>
                  <a:cubicBezTo>
                    <a:pt x="1649998" y="5668062"/>
                    <a:pt x="1642596" y="5941880"/>
                    <a:pt x="1629422" y="6143772"/>
                  </a:cubicBezTo>
                  <a:cubicBezTo>
                    <a:pt x="1616247" y="6345659"/>
                    <a:pt x="1598379" y="6459081"/>
                    <a:pt x="1579747" y="6459081"/>
                  </a:cubicBezTo>
                  <a:lnTo>
                    <a:pt x="0" y="6459081"/>
                  </a:lnTo>
                  <a:lnTo>
                    <a:pt x="0" y="6459081"/>
                  </a:lnTo>
                  <a:lnTo>
                    <a:pt x="0" y="645908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579747" y="2"/>
                  </a:lnTo>
                  <a:cubicBezTo>
                    <a:pt x="1598379" y="2"/>
                    <a:pt x="1616247" y="113424"/>
                    <a:pt x="1629422" y="315311"/>
                  </a:cubicBezTo>
                  <a:cubicBezTo>
                    <a:pt x="1642596" y="517203"/>
                    <a:pt x="1649998" y="791021"/>
                    <a:pt x="1649998" y="1076536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7" tIns="91976" rIns="91976" bIns="91977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800" kern="1200" dirty="0" smtClean="0"/>
                <a:t>Proje konusu öğrencilerin günlük hayatta karşılaşabileceği durumlardan ve ihtiyaçlara cevap verebileceği konulardan seçilmeli,</a:t>
              </a:r>
              <a:endParaRPr lang="tr-TR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800" kern="1200" dirty="0" smtClean="0"/>
                <a:t>Bilinen yöntemlerin uygulanmasıyla iyi anlaşılmayan konular seçilmeli,</a:t>
              </a:r>
              <a:endParaRPr lang="tr-TR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800" kern="1200" dirty="0" smtClean="0"/>
                <a:t>Seçilen konu bilim, toplum, teknoloji ve çevre ile ilişkilendirilebilmelidir,</a:t>
              </a:r>
              <a:endParaRPr lang="tr-TR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800" kern="1200" dirty="0" smtClean="0"/>
                <a:t>Seçilen konu ile ilgili bilimsel ilke, yasa ve kavramlar araştırılmalıdır</a:t>
              </a:r>
              <a:endParaRPr lang="tr-TR" sz="1800" kern="1200" dirty="0"/>
            </a:p>
          </p:txBody>
        </p:sp>
        <p:sp>
          <p:nvSpPr>
            <p:cNvPr id="9" name="8 Serbest Form"/>
            <p:cNvSpPr/>
            <p:nvPr/>
          </p:nvSpPr>
          <p:spPr>
            <a:xfrm>
              <a:off x="304442" y="3495198"/>
              <a:ext cx="1497768" cy="2139669"/>
            </a:xfrm>
            <a:custGeom>
              <a:avLst/>
              <a:gdLst>
                <a:gd name="connsiteX0" fmla="*/ 0 w 2139668"/>
                <a:gd name="connsiteY0" fmla="*/ 0 h 1497767"/>
                <a:gd name="connsiteX1" fmla="*/ 1390785 w 2139668"/>
                <a:gd name="connsiteY1" fmla="*/ 0 h 1497767"/>
                <a:gd name="connsiteX2" fmla="*/ 2139668 w 2139668"/>
                <a:gd name="connsiteY2" fmla="*/ 748884 h 1497767"/>
                <a:gd name="connsiteX3" fmla="*/ 1390785 w 2139668"/>
                <a:gd name="connsiteY3" fmla="*/ 1497767 h 1497767"/>
                <a:gd name="connsiteX4" fmla="*/ 0 w 2139668"/>
                <a:gd name="connsiteY4" fmla="*/ 1497767 h 1497767"/>
                <a:gd name="connsiteX5" fmla="*/ 748884 w 2139668"/>
                <a:gd name="connsiteY5" fmla="*/ 748884 h 1497767"/>
                <a:gd name="connsiteX6" fmla="*/ 0 w 2139668"/>
                <a:gd name="connsiteY6" fmla="*/ 0 h 149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9668" h="1497767">
                  <a:moveTo>
                    <a:pt x="2139667" y="0"/>
                  </a:moveTo>
                  <a:lnTo>
                    <a:pt x="2139667" y="973549"/>
                  </a:lnTo>
                  <a:lnTo>
                    <a:pt x="1069833" y="1497767"/>
                  </a:lnTo>
                  <a:lnTo>
                    <a:pt x="1" y="973549"/>
                  </a:lnTo>
                  <a:lnTo>
                    <a:pt x="1" y="0"/>
                  </a:lnTo>
                  <a:lnTo>
                    <a:pt x="1069833" y="524219"/>
                  </a:lnTo>
                  <a:lnTo>
                    <a:pt x="2139667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10993999"/>
                <a:satOff val="-7943"/>
                <a:lumOff val="2941"/>
                <a:alphaOff val="0"/>
              </a:schemeClr>
            </a:lnRef>
            <a:fillRef idx="1">
              <a:schemeClr val="accent3">
                <a:hueOff val="10993999"/>
                <a:satOff val="-7943"/>
                <a:lumOff val="2941"/>
                <a:alphaOff val="0"/>
              </a:schemeClr>
            </a:fillRef>
            <a:effectRef idx="0">
              <a:schemeClr val="accent3">
                <a:hueOff val="10993999"/>
                <a:satOff val="-7943"/>
                <a:lumOff val="294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36" tIns="762220" rIns="13335" bIns="76221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100" b="1" kern="1200" dirty="0" smtClean="0"/>
                <a:t>Geliştirme Aşaması </a:t>
              </a:r>
              <a:endParaRPr lang="tr-TR" sz="2100" kern="1200" dirty="0"/>
            </a:p>
          </p:txBody>
        </p:sp>
        <p:sp>
          <p:nvSpPr>
            <p:cNvPr id="10" name="9 Serbest Form"/>
            <p:cNvSpPr/>
            <p:nvPr/>
          </p:nvSpPr>
          <p:spPr>
            <a:xfrm>
              <a:off x="1854035" y="3475143"/>
              <a:ext cx="7218545" cy="2016360"/>
            </a:xfrm>
            <a:custGeom>
              <a:avLst/>
              <a:gdLst>
                <a:gd name="connsiteX0" fmla="*/ 336067 w 2016359"/>
                <a:gd name="connsiteY0" fmla="*/ 0 h 7218544"/>
                <a:gd name="connsiteX1" fmla="*/ 1680292 w 2016359"/>
                <a:gd name="connsiteY1" fmla="*/ 0 h 7218544"/>
                <a:gd name="connsiteX2" fmla="*/ 1917927 w 2016359"/>
                <a:gd name="connsiteY2" fmla="*/ 98432 h 7218544"/>
                <a:gd name="connsiteX3" fmla="*/ 2016358 w 2016359"/>
                <a:gd name="connsiteY3" fmla="*/ 336067 h 7218544"/>
                <a:gd name="connsiteX4" fmla="*/ 2016359 w 2016359"/>
                <a:gd name="connsiteY4" fmla="*/ 7218544 h 7218544"/>
                <a:gd name="connsiteX5" fmla="*/ 2016359 w 2016359"/>
                <a:gd name="connsiteY5" fmla="*/ 7218544 h 7218544"/>
                <a:gd name="connsiteX6" fmla="*/ 2016359 w 2016359"/>
                <a:gd name="connsiteY6" fmla="*/ 7218544 h 7218544"/>
                <a:gd name="connsiteX7" fmla="*/ 0 w 2016359"/>
                <a:gd name="connsiteY7" fmla="*/ 7218544 h 7218544"/>
                <a:gd name="connsiteX8" fmla="*/ 0 w 2016359"/>
                <a:gd name="connsiteY8" fmla="*/ 7218544 h 7218544"/>
                <a:gd name="connsiteX9" fmla="*/ 0 w 2016359"/>
                <a:gd name="connsiteY9" fmla="*/ 7218544 h 7218544"/>
                <a:gd name="connsiteX10" fmla="*/ 0 w 2016359"/>
                <a:gd name="connsiteY10" fmla="*/ 336067 h 7218544"/>
                <a:gd name="connsiteX11" fmla="*/ 98432 w 2016359"/>
                <a:gd name="connsiteY11" fmla="*/ 98432 h 7218544"/>
                <a:gd name="connsiteX12" fmla="*/ 336067 w 2016359"/>
                <a:gd name="connsiteY12" fmla="*/ 1 h 7218544"/>
                <a:gd name="connsiteX13" fmla="*/ 336067 w 2016359"/>
                <a:gd name="connsiteY13" fmla="*/ 0 h 721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359" h="7218544">
                  <a:moveTo>
                    <a:pt x="2016359" y="1203118"/>
                  </a:moveTo>
                  <a:lnTo>
                    <a:pt x="2016359" y="6015426"/>
                  </a:lnTo>
                  <a:cubicBezTo>
                    <a:pt x="2016359" y="6334514"/>
                    <a:pt x="2006469" y="6640528"/>
                    <a:pt x="1988864" y="6866157"/>
                  </a:cubicBezTo>
                  <a:cubicBezTo>
                    <a:pt x="1971259" y="7091786"/>
                    <a:pt x="1947382" y="7218542"/>
                    <a:pt x="1922485" y="7218539"/>
                  </a:cubicBezTo>
                  <a:cubicBezTo>
                    <a:pt x="1281657" y="7218539"/>
                    <a:pt x="640828" y="7218542"/>
                    <a:pt x="0" y="7218542"/>
                  </a:cubicBezTo>
                  <a:lnTo>
                    <a:pt x="0" y="7218542"/>
                  </a:lnTo>
                  <a:lnTo>
                    <a:pt x="0" y="721854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922485" y="2"/>
                  </a:lnTo>
                  <a:cubicBezTo>
                    <a:pt x="1947382" y="2"/>
                    <a:pt x="1971259" y="126758"/>
                    <a:pt x="1988864" y="352387"/>
                  </a:cubicBezTo>
                  <a:cubicBezTo>
                    <a:pt x="2006469" y="578016"/>
                    <a:pt x="2016359" y="884033"/>
                    <a:pt x="2016359" y="1203118"/>
                  </a:cubicBezTo>
                  <a:lnTo>
                    <a:pt x="2016359" y="1203118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10993999"/>
                <a:satOff val="-7943"/>
                <a:lumOff val="294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7" tIns="109862" rIns="109861" bIns="109861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800" kern="1200" dirty="0" smtClean="0"/>
                <a:t>Konunun seçilme gerekçesi bilimsel olarak açıklanmalıdır</a:t>
              </a:r>
              <a:endParaRPr lang="tr-TR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800" kern="1200" dirty="0" smtClean="0"/>
                <a:t>Projenin geliştirilme amacı açık ve net olarak ortaya konmalıdır</a:t>
              </a:r>
              <a:endParaRPr lang="tr-TR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800" kern="1200" dirty="0" smtClean="0"/>
                <a:t>Projenin geliştirilmesinde faydalanılacak metodoloji gerekçesiyle birlikte belirtilmelidir</a:t>
              </a:r>
              <a:endParaRPr lang="tr-TR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800" kern="1200" dirty="0" smtClean="0"/>
                <a:t>Sunulan </a:t>
              </a:r>
              <a:r>
                <a:rPr lang="tr-TR" sz="1800" kern="1200" dirty="0" err="1" smtClean="0"/>
                <a:t>medotolojide</a:t>
              </a:r>
              <a:r>
                <a:rPr lang="tr-TR" sz="1800" kern="1200" dirty="0" smtClean="0"/>
                <a:t>  kullanılacak yöntemlerin uygulanma aşamaları ayrıntılı olarak açıklanmalıdır</a:t>
              </a:r>
              <a:endParaRPr lang="tr-TR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800" kern="1200" dirty="0" smtClean="0"/>
                <a:t>Elde edilecek bulguların değerlendirilme yöntemi belirlenmelidir</a:t>
              </a:r>
              <a:endParaRPr lang="tr-TR" sz="1800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 txBox="1">
            <a:spLocks/>
          </p:cNvSpPr>
          <p:nvPr/>
        </p:nvSpPr>
        <p:spPr>
          <a:xfrm>
            <a:off x="693760" y="5114948"/>
            <a:ext cx="9024974" cy="1600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tr-T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SÜRECİN ÖZETİ</a:t>
            </a:r>
            <a:endParaRPr lang="tr-TR" sz="2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aphicFrame>
        <p:nvGraphicFramePr>
          <p:cNvPr id="3" name="İçerik Yer Tutucusu 2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028341606"/>
              </p:ext>
            </p:extLst>
          </p:nvPr>
        </p:nvGraphicFramePr>
        <p:xfrm>
          <a:off x="241176" y="444364"/>
          <a:ext cx="8435280" cy="531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-694928" y="5598368"/>
            <a:ext cx="8147248" cy="1143000"/>
          </a:xfrm>
        </p:spPr>
        <p:txBody>
          <a:bodyPr>
            <a:normAutofit/>
          </a:bodyPr>
          <a:lstStyle/>
          <a:p>
            <a:pPr algn="ctr"/>
            <a:r>
              <a:rPr lang="tr-TR" sz="3200" dirty="0" smtClean="0"/>
              <a:t>YAŞANABİLECEK SORUNLAR</a:t>
            </a:r>
            <a:endParaRPr lang="en-US" sz="3200" dirty="0"/>
          </a:p>
        </p:txBody>
      </p:sp>
      <p:graphicFrame>
        <p:nvGraphicFramePr>
          <p:cNvPr id="7" name="İçerik Yer Tutucus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784666"/>
              </p:ext>
            </p:extLst>
          </p:nvPr>
        </p:nvGraphicFramePr>
        <p:xfrm>
          <a:off x="762000" y="685800"/>
          <a:ext cx="7543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925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-694928" y="5598368"/>
            <a:ext cx="8147248" cy="1143000"/>
          </a:xfrm>
        </p:spPr>
        <p:txBody>
          <a:bodyPr>
            <a:normAutofit/>
          </a:bodyPr>
          <a:lstStyle/>
          <a:p>
            <a:pPr algn="ctr"/>
            <a:r>
              <a:rPr lang="tr-TR" sz="3200" dirty="0" smtClean="0"/>
              <a:t>YAŞANABİLECEK SORUNLAR</a:t>
            </a:r>
            <a:endParaRPr lang="en-US" sz="3200" dirty="0"/>
          </a:p>
        </p:txBody>
      </p:sp>
      <p:graphicFrame>
        <p:nvGraphicFramePr>
          <p:cNvPr id="7" name="İçerik Yer Tutucus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541453"/>
              </p:ext>
            </p:extLst>
          </p:nvPr>
        </p:nvGraphicFramePr>
        <p:xfrm>
          <a:off x="762000" y="685800"/>
          <a:ext cx="7543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048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623502"/>
              </p:ext>
            </p:extLst>
          </p:nvPr>
        </p:nvGraphicFramePr>
        <p:xfrm>
          <a:off x="285720" y="857232"/>
          <a:ext cx="8434264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aşlık 1"/>
          <p:cNvSpPr txBox="1">
            <a:spLocks/>
          </p:cNvSpPr>
          <p:nvPr/>
        </p:nvSpPr>
        <p:spPr>
          <a:xfrm>
            <a:off x="428596" y="5598368"/>
            <a:ext cx="820891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YAŞANABİLECEK SORUNLAR</a:t>
            </a:r>
            <a:r>
              <a:rPr kumimoji="0" lang="tr-T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ve</a:t>
            </a: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ÇÖZÜM ÖNERİLERİ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5431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187464"/>
              </p:ext>
            </p:extLst>
          </p:nvPr>
        </p:nvGraphicFramePr>
        <p:xfrm>
          <a:off x="285720" y="857232"/>
          <a:ext cx="8434264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aşlık 1"/>
          <p:cNvSpPr txBox="1">
            <a:spLocks/>
          </p:cNvSpPr>
          <p:nvPr/>
        </p:nvSpPr>
        <p:spPr>
          <a:xfrm>
            <a:off x="428596" y="5598368"/>
            <a:ext cx="820891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YAŞANABİLECEK SORUNLAR</a:t>
            </a:r>
            <a:r>
              <a:rPr kumimoji="0" lang="tr-T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ve</a:t>
            </a: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ÇÖZÜM ÖNERİLERİ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3114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Diyagram"/>
          <p:cNvGraphicFramePr/>
          <p:nvPr>
            <p:extLst>
              <p:ext uri="{D42A27DB-BD31-4B8C-83A1-F6EECF244321}">
                <p14:modId xmlns:p14="http://schemas.microsoft.com/office/powerpoint/2010/main" val="3992427544"/>
              </p:ext>
            </p:extLst>
          </p:nvPr>
        </p:nvGraphicFramePr>
        <p:xfrm>
          <a:off x="-324544" y="27296"/>
          <a:ext cx="9433048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aşlık 1"/>
          <p:cNvSpPr txBox="1">
            <a:spLocks/>
          </p:cNvSpPr>
          <p:nvPr/>
        </p:nvSpPr>
        <p:spPr>
          <a:xfrm>
            <a:off x="762000" y="5000636"/>
            <a:ext cx="7810528" cy="117156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>
              <a:spcBef>
                <a:spcPct val="0"/>
              </a:spcBef>
            </a:pPr>
            <a:r>
              <a:rPr lang="tr-TR" sz="3600" dirty="0" smtClean="0"/>
              <a:t> </a:t>
            </a:r>
            <a:r>
              <a:rPr lang="tr-T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İYİ BİR PROJE HAZIRLAYABİLMEK İÇİN</a:t>
            </a:r>
            <a:endParaRPr 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453697"/>
              </p:ext>
            </p:extLst>
          </p:nvPr>
        </p:nvGraphicFramePr>
        <p:xfrm>
          <a:off x="285720" y="857232"/>
          <a:ext cx="8434264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aşlık 1"/>
          <p:cNvSpPr txBox="1">
            <a:spLocks/>
          </p:cNvSpPr>
          <p:nvPr/>
        </p:nvSpPr>
        <p:spPr>
          <a:xfrm>
            <a:off x="428596" y="5598368"/>
            <a:ext cx="820891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YAŞANABİLECEK SORUNLAR</a:t>
            </a:r>
            <a:r>
              <a:rPr kumimoji="0" lang="tr-T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ve</a:t>
            </a: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ÇÖZÜM ÖNERİLERİ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094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0552520"/>
              </p:ext>
            </p:extLst>
          </p:nvPr>
        </p:nvGraphicFramePr>
        <p:xfrm>
          <a:off x="285720" y="857232"/>
          <a:ext cx="8434264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aşlık 1"/>
          <p:cNvSpPr txBox="1">
            <a:spLocks/>
          </p:cNvSpPr>
          <p:nvPr/>
        </p:nvSpPr>
        <p:spPr>
          <a:xfrm>
            <a:off x="428596" y="5598368"/>
            <a:ext cx="820891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YAŞANABİLECEK SORUNLAR</a:t>
            </a:r>
            <a:r>
              <a:rPr kumimoji="0" lang="tr-T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ve</a:t>
            </a: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ÇÖZÜM ÖNERİLERİ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0778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371739"/>
              </p:ext>
            </p:extLst>
          </p:nvPr>
        </p:nvGraphicFramePr>
        <p:xfrm>
          <a:off x="285720" y="857232"/>
          <a:ext cx="8434264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aşlık 1"/>
          <p:cNvSpPr txBox="1">
            <a:spLocks/>
          </p:cNvSpPr>
          <p:nvPr/>
        </p:nvSpPr>
        <p:spPr>
          <a:xfrm>
            <a:off x="428596" y="5598368"/>
            <a:ext cx="820891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YAŞANABİLECEK SORUNLAR</a:t>
            </a:r>
            <a:r>
              <a:rPr kumimoji="0" lang="tr-T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ve</a:t>
            </a: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ÇÖZÜM ÖNERİLERİ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515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527491"/>
              </p:ext>
            </p:extLst>
          </p:nvPr>
        </p:nvGraphicFramePr>
        <p:xfrm>
          <a:off x="755576" y="908720"/>
          <a:ext cx="7543800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0287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714348" y="5143520"/>
            <a:ext cx="8208912" cy="1143000"/>
          </a:xfrm>
        </p:spPr>
        <p:txBody>
          <a:bodyPr>
            <a:normAutofit/>
          </a:bodyPr>
          <a:lstStyle/>
          <a:p>
            <a:r>
              <a:rPr lang="tr-TR" sz="3600" dirty="0" smtClean="0"/>
              <a:t>PROJE VE BECERİ YARIŞMALARI</a:t>
            </a:r>
            <a:endParaRPr lang="tr-TR" sz="3600" dirty="0"/>
          </a:p>
        </p:txBody>
      </p:sp>
      <p:graphicFrame>
        <p:nvGraphicFramePr>
          <p:cNvPr id="5" name="4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390793"/>
              </p:ext>
            </p:extLst>
          </p:nvPr>
        </p:nvGraphicFramePr>
        <p:xfrm>
          <a:off x="357158" y="785794"/>
          <a:ext cx="853244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335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6781800" cy="2392288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47. ORTAÖĞRETİM ÖĞRENCİLERİ ARASI PROJE YARIŞMASI</a:t>
            </a:r>
            <a:endParaRPr lang="en-GB" dirty="0"/>
          </a:p>
        </p:txBody>
      </p:sp>
      <p:sp>
        <p:nvSpPr>
          <p:cNvPr id="5" name="Metin kutusu 4"/>
          <p:cNvSpPr txBox="1"/>
          <p:nvPr/>
        </p:nvSpPr>
        <p:spPr>
          <a:xfrm>
            <a:off x="395536" y="3789040"/>
            <a:ext cx="87189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2015</a:t>
            </a:r>
            <a:r>
              <a:rPr lang="tr-TR" b="1" dirty="0" smtClean="0"/>
              <a:t> YARIŞMA TAKVİMİ</a:t>
            </a:r>
          </a:p>
          <a:p>
            <a:endParaRPr lang="tr-TR" b="1" dirty="0" smtClean="0"/>
          </a:p>
          <a:p>
            <a:r>
              <a:rPr lang="tr-TR" sz="1600" b="1" dirty="0" smtClean="0"/>
              <a:t>06 OCAK 2015 </a:t>
            </a:r>
            <a:r>
              <a:rPr lang="tr-TR" sz="1600" dirty="0" smtClean="0"/>
              <a:t>ONLINE BAŞVURU BAŞLANGIÇ TARİHİ</a:t>
            </a:r>
          </a:p>
          <a:p>
            <a:r>
              <a:rPr lang="tr-TR" sz="1600" b="1" dirty="0" smtClean="0"/>
              <a:t>27 OCAK 2015 </a:t>
            </a:r>
            <a:r>
              <a:rPr lang="tr-TR" sz="1600" dirty="0" smtClean="0"/>
              <a:t>ONLINE BAŞVURU SON TARİHİ</a:t>
            </a:r>
          </a:p>
          <a:p>
            <a:r>
              <a:rPr lang="tr-TR" sz="1600" b="1" dirty="0" smtClean="0"/>
              <a:t>30 OCAK 2015 </a:t>
            </a:r>
            <a:r>
              <a:rPr lang="tr-TR" sz="1600" dirty="0" smtClean="0"/>
              <a:t>PROJE BAŞVURU FORMLARININ KOORDİNATÖRLÜĞE TESLİM </a:t>
            </a:r>
            <a:r>
              <a:rPr lang="tr-TR" sz="1600" dirty="0"/>
              <a:t>SON </a:t>
            </a:r>
            <a:r>
              <a:rPr lang="tr-TR" sz="1600" dirty="0" smtClean="0"/>
              <a:t>TARİHİ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162539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43608" y="5000636"/>
            <a:ext cx="6781800" cy="1600200"/>
          </a:xfrm>
        </p:spPr>
        <p:txBody>
          <a:bodyPr/>
          <a:lstStyle/>
          <a:p>
            <a:pPr algn="ctr"/>
            <a:r>
              <a:rPr lang="tr-TR" sz="3600" dirty="0"/>
              <a:t>TÜBİTAK PROJE VE BECERİ YARIŞMA SÜRECİ</a:t>
            </a:r>
            <a:endParaRPr lang="en-US" sz="3600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7079411"/>
              </p:ext>
            </p:extLst>
          </p:nvPr>
        </p:nvGraphicFramePr>
        <p:xfrm>
          <a:off x="762000" y="1114436"/>
          <a:ext cx="8058472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376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57158" y="5072074"/>
            <a:ext cx="7620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tr-TR" sz="3600" dirty="0"/>
              <a:t>TÜBİTAK PROJE VE BECERİ YARIŞMA SÜRECİ</a:t>
            </a:r>
            <a:endParaRPr lang="en-US" sz="3600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974973"/>
              </p:ext>
            </p:extLst>
          </p:nvPr>
        </p:nvGraphicFramePr>
        <p:xfrm>
          <a:off x="857224" y="857232"/>
          <a:ext cx="7143800" cy="4371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1119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İçerik Yer Tutucusu"/>
          <p:cNvGraphicFramePr>
            <a:graphicFrameLocks noGrp="1"/>
          </p:cNvGraphicFramePr>
          <p:nvPr>
            <p:ph idx="1"/>
          </p:nvPr>
        </p:nvGraphicFramePr>
        <p:xfrm>
          <a:off x="762000" y="1785926"/>
          <a:ext cx="7543800" cy="2786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Başlık 1"/>
          <p:cNvSpPr txBox="1">
            <a:spLocks/>
          </p:cNvSpPr>
          <p:nvPr/>
        </p:nvSpPr>
        <p:spPr>
          <a:xfrm>
            <a:off x="357158" y="5072074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TÜBİTAK PROJE VE BECERİ YARIŞMA SÜRECİ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2989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348349"/>
              </p:ext>
            </p:extLst>
          </p:nvPr>
        </p:nvGraphicFramePr>
        <p:xfrm>
          <a:off x="500034" y="500042"/>
          <a:ext cx="8032406" cy="5233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357158" y="5072074"/>
            <a:ext cx="7620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tr-TR" sz="3600" dirty="0"/>
              <a:t>TÜBİTAK PROJE VE BECERİ YARIŞMA SÜRECİ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10288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yagram 6"/>
          <p:cNvGraphicFramePr/>
          <p:nvPr>
            <p:extLst>
              <p:ext uri="{D42A27DB-BD31-4B8C-83A1-F6EECF244321}">
                <p14:modId xmlns:p14="http://schemas.microsoft.com/office/powerpoint/2010/main" val="3375640185"/>
              </p:ext>
            </p:extLst>
          </p:nvPr>
        </p:nvGraphicFramePr>
        <p:xfrm>
          <a:off x="642910" y="642918"/>
          <a:ext cx="7776864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Başlık 1"/>
          <p:cNvSpPr txBox="1">
            <a:spLocks/>
          </p:cNvSpPr>
          <p:nvPr/>
        </p:nvSpPr>
        <p:spPr>
          <a:xfrm>
            <a:off x="762000" y="5500702"/>
            <a:ext cx="7050360" cy="671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>
              <a:spcBef>
                <a:spcPct val="0"/>
              </a:spcBef>
            </a:pPr>
            <a:r>
              <a:rPr lang="tr-T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ADIM ADIM </a:t>
            </a: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 GELİŞTİRME SÜRECİ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42910" y="2143116"/>
            <a:ext cx="4929222" cy="3571900"/>
          </a:xfrm>
        </p:spPr>
        <p:txBody>
          <a:bodyPr>
            <a:noAutofit/>
          </a:bodyPr>
          <a:lstStyle/>
          <a:p>
            <a:r>
              <a:rPr lang="tr-TR" sz="6000" dirty="0" smtClean="0"/>
              <a:t>Bir </a:t>
            </a:r>
            <a:br>
              <a:rPr lang="tr-TR" sz="6000" dirty="0" smtClean="0"/>
            </a:br>
            <a:r>
              <a:rPr lang="tr-TR" sz="6000" dirty="0" smtClean="0"/>
              <a:t>Proje </a:t>
            </a:r>
            <a:br>
              <a:rPr lang="tr-TR" sz="6000" dirty="0" smtClean="0"/>
            </a:br>
            <a:r>
              <a:rPr lang="tr-TR" sz="6000" dirty="0" smtClean="0"/>
              <a:t>Nasıl </a:t>
            </a:r>
            <a:br>
              <a:rPr lang="tr-TR" sz="6000" dirty="0" smtClean="0"/>
            </a:br>
            <a:r>
              <a:rPr lang="tr-TR" sz="6000" dirty="0" smtClean="0"/>
              <a:t>Hazırlanır?</a:t>
            </a:r>
            <a:endParaRPr lang="tr-TR" sz="6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Proje Rehberi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http://www.</a:t>
            </a:r>
            <a:r>
              <a:rPr lang="tr-TR" dirty="0" err="1" smtClean="0"/>
              <a:t>tubitak</a:t>
            </a:r>
            <a:r>
              <a:rPr lang="tr-TR" dirty="0" smtClean="0"/>
              <a:t>.gov.tr/tr/</a:t>
            </a:r>
            <a:r>
              <a:rPr lang="tr-TR" dirty="0" err="1" smtClean="0"/>
              <a:t>yarismalar</a:t>
            </a:r>
            <a:r>
              <a:rPr lang="tr-TR" dirty="0" smtClean="0"/>
              <a:t>/</a:t>
            </a:r>
            <a:r>
              <a:rPr lang="tr-TR" dirty="0" err="1" smtClean="0"/>
              <a:t>arastirma</a:t>
            </a:r>
            <a:r>
              <a:rPr lang="tr-TR" dirty="0" smtClean="0"/>
              <a:t>-projeleri-</a:t>
            </a:r>
            <a:r>
              <a:rPr lang="tr-TR" dirty="0" err="1" smtClean="0"/>
              <a:t>yarismalari</a:t>
            </a:r>
            <a:r>
              <a:rPr lang="tr-TR" dirty="0" smtClean="0"/>
              <a:t>/</a:t>
            </a:r>
            <a:r>
              <a:rPr lang="tr-TR" dirty="0" err="1" smtClean="0"/>
              <a:t>icerik</a:t>
            </a:r>
            <a:r>
              <a:rPr lang="tr-TR" dirty="0" smtClean="0"/>
              <a:t>-proje-rehberi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000100" y="5257824"/>
            <a:ext cx="6143668" cy="885820"/>
          </a:xfrm>
        </p:spPr>
        <p:txBody>
          <a:bodyPr>
            <a:normAutofit/>
          </a:bodyPr>
          <a:lstStyle/>
          <a:p>
            <a:r>
              <a:rPr lang="tr-TR" sz="3600" dirty="0" smtClean="0">
                <a:latin typeface="+mn-lt"/>
              </a:rPr>
              <a:t>Literatür Araştırması</a:t>
            </a:r>
            <a:endParaRPr lang="tr-TR" sz="3600" dirty="0">
              <a:latin typeface="+mn-lt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 smtClean="0"/>
          </a:p>
          <a:p>
            <a:r>
              <a:rPr lang="tr-TR" dirty="0" err="1" smtClean="0"/>
              <a:t>Yandex</a:t>
            </a:r>
            <a:endParaRPr lang="tr-TR" dirty="0" smtClean="0"/>
          </a:p>
          <a:p>
            <a:r>
              <a:rPr lang="tr-TR" dirty="0" err="1" smtClean="0"/>
              <a:t>Google</a:t>
            </a:r>
            <a:endParaRPr lang="tr-TR" dirty="0" smtClean="0"/>
          </a:p>
          <a:p>
            <a:r>
              <a:rPr lang="tr-TR" dirty="0" err="1" smtClean="0"/>
              <a:t>Google</a:t>
            </a:r>
            <a:r>
              <a:rPr lang="tr-TR" dirty="0" smtClean="0"/>
              <a:t> Akademik</a:t>
            </a:r>
          </a:p>
          <a:p>
            <a:r>
              <a:rPr lang="tr-TR" dirty="0" smtClean="0"/>
              <a:t>Web of </a:t>
            </a:r>
            <a:r>
              <a:rPr lang="tr-TR" dirty="0" err="1" smtClean="0"/>
              <a:t>Science</a:t>
            </a:r>
            <a:endParaRPr lang="tr-TR" dirty="0" smtClean="0"/>
          </a:p>
          <a:p>
            <a:r>
              <a:rPr lang="tr-TR" dirty="0" err="1" smtClean="0"/>
              <a:t>Science</a:t>
            </a:r>
            <a:r>
              <a:rPr lang="tr-TR" dirty="0" smtClean="0"/>
              <a:t> </a:t>
            </a:r>
            <a:r>
              <a:rPr lang="tr-TR" dirty="0" err="1" smtClean="0"/>
              <a:t>direct</a:t>
            </a:r>
            <a:endParaRPr lang="tr-TR" dirty="0" smtClean="0"/>
          </a:p>
          <a:p>
            <a:r>
              <a:rPr lang="tr-TR" dirty="0" err="1" smtClean="0"/>
              <a:t>Pubmed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Raporlaştırma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idx="1"/>
          </p:nvPr>
        </p:nvGraphicFramePr>
        <p:xfrm>
          <a:off x="762000" y="685800"/>
          <a:ext cx="7543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Araştırma Raporu nedir?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>
              <a:spcBef>
                <a:spcPts val="580"/>
              </a:spcBef>
              <a:buNone/>
            </a:pPr>
            <a:r>
              <a:rPr lang="tr-TR" sz="2800" dirty="0" smtClean="0"/>
              <a:t>Her hangi bir konu ya da olayla ilgili inceleme sonucunu tespit ederek bildiren yazılara </a:t>
            </a:r>
            <a:r>
              <a:rPr lang="tr-TR" sz="2800" b="1" dirty="0" smtClean="0"/>
              <a:t>rapor</a:t>
            </a:r>
            <a:r>
              <a:rPr lang="tr-TR" sz="2800" dirty="0" smtClean="0"/>
              <a:t> denir. </a:t>
            </a:r>
          </a:p>
          <a:p>
            <a:pPr marL="274320" lvl="1">
              <a:spcBef>
                <a:spcPts val="580"/>
              </a:spcBef>
              <a:buNone/>
            </a:pPr>
            <a:r>
              <a:rPr lang="tr-TR" sz="2800" dirty="0" smtClean="0"/>
              <a:t>	</a:t>
            </a:r>
          </a:p>
          <a:p>
            <a:pPr marL="274320" lvl="1">
              <a:spcBef>
                <a:spcPts val="580"/>
              </a:spcBef>
              <a:buNone/>
            </a:pPr>
            <a:r>
              <a:rPr lang="tr-TR" sz="2800" dirty="0" smtClean="0"/>
              <a:t>	</a:t>
            </a:r>
            <a:r>
              <a:rPr lang="tr-TR" sz="2800" b="1" dirty="0" smtClean="0"/>
              <a:t>Araştırma raporu </a:t>
            </a:r>
            <a:r>
              <a:rPr lang="tr-TR" sz="2800" dirty="0" smtClean="0"/>
              <a:t>bilimsel bilginin paylaşımı için kullanılan bir tür yazılı iletişim biçimidir.</a:t>
            </a:r>
          </a:p>
          <a:p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tr-TR" dirty="0" smtClean="0"/>
              <a:t>Rapor Yazarken</a:t>
            </a:r>
            <a:endParaRPr lang="tr-TR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19200" y="857232"/>
            <a:ext cx="6305128" cy="457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Resmi olmayan konuşma dili </a:t>
            </a:r>
          </a:p>
          <a:p>
            <a:pPr marL="274320" marR="0" lvl="0" indent="-27432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Jargon </a:t>
            </a:r>
          </a:p>
          <a:p>
            <a:pPr marL="274320" marR="0" lvl="0" indent="-27432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Argo kelimeler</a:t>
            </a:r>
          </a:p>
          <a:p>
            <a:pPr marL="274320" marR="0" lvl="0" indent="-27432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Okuyucuyu doğrudan         hedef alan, abartılı,            iddialı ifadeler </a:t>
            </a:r>
          </a:p>
          <a:p>
            <a:pPr marL="274320" marR="0" lvl="0" indent="-27432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tr-T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Gereksiz resim ve şekillerden</a:t>
            </a:r>
            <a:endParaRPr kumimoji="0" lang="tr-T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tr-T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6 Metin kutusu"/>
          <p:cNvSpPr txBox="1"/>
          <p:nvPr/>
        </p:nvSpPr>
        <p:spPr>
          <a:xfrm>
            <a:off x="6172200" y="2730500"/>
            <a:ext cx="25908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tr-TR" sz="4400" b="1" dirty="0">
                <a:solidFill>
                  <a:schemeClr val="bg1">
                    <a:lumMod val="50000"/>
                  </a:schemeClr>
                </a:solidFill>
              </a:rPr>
              <a:t>Kaçının!</a:t>
            </a:r>
          </a:p>
        </p:txBody>
      </p:sp>
      <p:cxnSp>
        <p:nvCxnSpPr>
          <p:cNvPr id="8" name="7 Düz Bağlayıcı"/>
          <p:cNvCxnSpPr/>
          <p:nvPr/>
        </p:nvCxnSpPr>
        <p:spPr>
          <a:xfrm>
            <a:off x="6248400" y="3581400"/>
            <a:ext cx="2362200" cy="0"/>
          </a:xfrm>
          <a:prstGeom prst="line">
            <a:avLst/>
          </a:prstGeom>
          <a:ln w="73025" cap="sq" cmpd="tri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96214" cy="1600200"/>
          </a:xfrm>
        </p:spPr>
        <p:txBody>
          <a:bodyPr>
            <a:normAutofit/>
          </a:bodyPr>
          <a:lstStyle/>
          <a:p>
            <a:r>
              <a:rPr lang="tr-TR" sz="4000" dirty="0" smtClean="0"/>
              <a:t>Proje Raporunun Temel Bölümleri</a:t>
            </a:r>
            <a:endParaRPr lang="tr-TR" sz="400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457712"/>
          </a:xfrm>
        </p:spPr>
        <p:txBody>
          <a:bodyPr>
            <a:noAutofit/>
          </a:bodyPr>
          <a:lstStyle/>
          <a:p>
            <a:r>
              <a:rPr lang="tr-TR" dirty="0" smtClean="0"/>
              <a:t>Proje Adı - Başlık</a:t>
            </a:r>
          </a:p>
          <a:p>
            <a:r>
              <a:rPr lang="tr-TR" dirty="0" smtClean="0"/>
              <a:t>Özet</a:t>
            </a:r>
          </a:p>
          <a:p>
            <a:r>
              <a:rPr lang="tr-TR" dirty="0" smtClean="0"/>
              <a:t>Amaç</a:t>
            </a:r>
          </a:p>
          <a:p>
            <a:r>
              <a:rPr lang="tr-TR" dirty="0" smtClean="0"/>
              <a:t>Giriş</a:t>
            </a:r>
          </a:p>
          <a:p>
            <a:r>
              <a:rPr lang="tr-TR" dirty="0" smtClean="0"/>
              <a:t>Yöntem</a:t>
            </a:r>
          </a:p>
          <a:p>
            <a:r>
              <a:rPr lang="tr-TR" dirty="0" smtClean="0"/>
              <a:t>Bulgular</a:t>
            </a:r>
          </a:p>
          <a:p>
            <a:r>
              <a:rPr lang="tr-TR" dirty="0" smtClean="0"/>
              <a:t>Sonuç ve Tartışma</a:t>
            </a:r>
          </a:p>
          <a:p>
            <a:r>
              <a:rPr lang="tr-TR" dirty="0" smtClean="0"/>
              <a:t>Kaynaklar</a:t>
            </a:r>
          </a:p>
          <a:p>
            <a:r>
              <a:rPr lang="tr-TR" dirty="0" smtClean="0"/>
              <a:t>Ekler (varsa)</a:t>
            </a:r>
          </a:p>
          <a:p>
            <a:r>
              <a:rPr lang="tr-TR" dirty="0" smtClean="0"/>
              <a:t>Teşekkür (gerekli ise)</a:t>
            </a:r>
          </a:p>
          <a:p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Proje Adı-Başlık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457712"/>
          </a:xfrm>
        </p:spPr>
        <p:txBody>
          <a:bodyPr>
            <a:normAutofit fontScale="92500"/>
          </a:bodyPr>
          <a:lstStyle/>
          <a:p>
            <a:r>
              <a:rPr lang="tr-TR" dirty="0" smtClean="0"/>
              <a:t>Başlık kısa, öz, anlaşılır ve konunun içeriğini yansıtacak şekilde olmalıdır. </a:t>
            </a:r>
          </a:p>
          <a:p>
            <a:r>
              <a:rPr lang="tr-TR" dirty="0" smtClean="0"/>
              <a:t>Çok genel olmamalı</a:t>
            </a:r>
          </a:p>
          <a:p>
            <a:r>
              <a:rPr lang="tr-TR" dirty="0" smtClean="0"/>
              <a:t>Konuyla ilgili anahtar kelimeleri içermelidir. </a:t>
            </a:r>
          </a:p>
          <a:p>
            <a:r>
              <a:rPr lang="tr-TR" dirty="0" smtClean="0"/>
              <a:t>Dikkat çekmesi için çarpıcı başlıklar, başlıklarda soru cümleleri kullanılabilir. </a:t>
            </a:r>
          </a:p>
          <a:p>
            <a:pPr lvl="1">
              <a:buNone/>
            </a:pPr>
            <a:r>
              <a:rPr lang="tr-TR" dirty="0" smtClean="0"/>
              <a:t>Örnek (TÜBİTAK 2013 yılı Final Sergisinden): </a:t>
            </a:r>
          </a:p>
          <a:p>
            <a:pPr lvl="1"/>
            <a:r>
              <a:rPr lang="tr-TR" sz="1900" dirty="0" smtClean="0">
                <a:solidFill>
                  <a:srgbClr val="0070C0"/>
                </a:solidFill>
              </a:rPr>
              <a:t>“</a:t>
            </a:r>
            <a:r>
              <a:rPr lang="tr-TR" sz="1900" b="1" dirty="0" smtClean="0">
                <a:solidFill>
                  <a:srgbClr val="0070C0"/>
                </a:solidFill>
              </a:rPr>
              <a:t>Atık Çay Tozundan Deri Sanayi İçin Yenilikçi Bir Çözüm”</a:t>
            </a:r>
            <a:r>
              <a:rPr lang="tr-TR" sz="1900" dirty="0" smtClean="0">
                <a:solidFill>
                  <a:srgbClr val="0070C0"/>
                </a:solidFill>
              </a:rPr>
              <a:t> </a:t>
            </a:r>
            <a:r>
              <a:rPr lang="tr-TR" sz="1900" dirty="0" smtClean="0">
                <a:solidFill>
                  <a:srgbClr val="C00000"/>
                </a:solidFill>
              </a:rPr>
              <a:t>(Klasik)</a:t>
            </a:r>
          </a:p>
          <a:p>
            <a:pPr lvl="1"/>
            <a:r>
              <a:rPr lang="tr-TR" sz="1900" b="1" dirty="0" smtClean="0">
                <a:solidFill>
                  <a:schemeClr val="accent1">
                    <a:lumMod val="75000"/>
                  </a:schemeClr>
                </a:solidFill>
              </a:rPr>
              <a:t>“Güneşi Gör Gölgeyi Aydınlat” </a:t>
            </a:r>
            <a:r>
              <a:rPr lang="tr-TR" sz="1900" dirty="0" smtClean="0">
                <a:solidFill>
                  <a:srgbClr val="C00000"/>
                </a:solidFill>
              </a:rPr>
              <a:t>(Dikkat Çekici/Çarpıcı)</a:t>
            </a:r>
          </a:p>
          <a:p>
            <a:pPr lvl="1"/>
            <a:r>
              <a:rPr lang="tr-TR" sz="1900" b="1" dirty="0" smtClean="0">
                <a:solidFill>
                  <a:srgbClr val="FF0000"/>
                </a:solidFill>
              </a:rPr>
              <a:t>“Doğu Makedonya’da Yaşayan Türklerde Gelenek, Görenek, Adet ve İnanışlar İle Doğu Makedonya’dan Türkiye’ye (İzmit, İstanbul) Göç Edenlerin Gelenek, Görenek, Adet ve İnanışları” </a:t>
            </a:r>
            <a:r>
              <a:rPr lang="tr-TR" sz="1900" dirty="0" smtClean="0">
                <a:solidFill>
                  <a:srgbClr val="C00000"/>
                </a:solidFill>
              </a:rPr>
              <a:t>(Çok uzun)</a:t>
            </a:r>
          </a:p>
          <a:p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Özet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386274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Proje konusu kısaca ve amacı yazılır, </a:t>
            </a:r>
          </a:p>
          <a:p>
            <a:r>
              <a:rPr lang="tr-TR" dirty="0" smtClean="0"/>
              <a:t>Yöntem, veri toplama ve veri analizi kısaca verilir. </a:t>
            </a:r>
          </a:p>
          <a:p>
            <a:r>
              <a:rPr lang="tr-TR" dirty="0" smtClean="0"/>
              <a:t>Son olarak araştırmanın sonucu yazılır. </a:t>
            </a:r>
          </a:p>
          <a:p>
            <a:pPr>
              <a:buNone/>
            </a:pPr>
            <a:endParaRPr lang="tr-TR" dirty="0" smtClean="0"/>
          </a:p>
          <a:p>
            <a:pPr>
              <a:buNone/>
            </a:pPr>
            <a:r>
              <a:rPr lang="tr-TR" dirty="0" smtClean="0"/>
              <a:t>	</a:t>
            </a:r>
            <a:r>
              <a:rPr lang="tr-TR" dirty="0" smtClean="0">
                <a:solidFill>
                  <a:srgbClr val="C00000"/>
                </a:solidFill>
              </a:rPr>
              <a:t>Bunların hepsi </a:t>
            </a:r>
            <a:r>
              <a:rPr lang="tr-TR" b="1" dirty="0" smtClean="0">
                <a:solidFill>
                  <a:srgbClr val="C00000"/>
                </a:solidFill>
              </a:rPr>
              <a:t>250 kelimeyi </a:t>
            </a:r>
            <a:r>
              <a:rPr lang="tr-TR" dirty="0" smtClean="0">
                <a:solidFill>
                  <a:srgbClr val="C00000"/>
                </a:solidFill>
              </a:rPr>
              <a:t>geçmemelidir.  </a:t>
            </a:r>
          </a:p>
          <a:p>
            <a:endParaRPr lang="tr-TR" i="1" dirty="0" smtClean="0"/>
          </a:p>
          <a:p>
            <a:pPr>
              <a:buNone/>
            </a:pPr>
            <a:r>
              <a:rPr lang="tr-TR" b="1" dirty="0" smtClean="0">
                <a:solidFill>
                  <a:srgbClr val="C00000"/>
                </a:solidFill>
              </a:rPr>
              <a:t>	Bir projenin özeti okunduğu zaman araştırmanın içeriği anlaşılabilmelidir!</a:t>
            </a:r>
          </a:p>
          <a:p>
            <a:pPr>
              <a:buNone/>
            </a:pPr>
            <a:endParaRPr lang="tr-TR" b="1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tr-TR" b="1" dirty="0" smtClean="0">
                <a:solidFill>
                  <a:srgbClr val="C00000"/>
                </a:solidFill>
              </a:rPr>
              <a:t>	Özette </a:t>
            </a:r>
            <a:r>
              <a:rPr lang="tr-TR" dirty="0" smtClean="0">
                <a:solidFill>
                  <a:srgbClr val="C00000"/>
                </a:solidFill>
              </a:rPr>
              <a:t>projenin ayrıntılarından, yorumlardan ve kaynaklardan </a:t>
            </a:r>
            <a:r>
              <a:rPr lang="tr-TR" b="1" dirty="0" smtClean="0">
                <a:solidFill>
                  <a:srgbClr val="C00000"/>
                </a:solidFill>
              </a:rPr>
              <a:t>bahsedilmez!</a:t>
            </a:r>
          </a:p>
          <a:p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0" y="4643446"/>
            <a:ext cx="6781800" cy="1600200"/>
          </a:xfrm>
        </p:spPr>
        <p:txBody>
          <a:bodyPr>
            <a:normAutofit/>
          </a:bodyPr>
          <a:lstStyle/>
          <a:p>
            <a:pPr lvl="0"/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5" name="2 İçerik Yer Tutucusu"/>
          <p:cNvSpPr txBox="1">
            <a:spLocks/>
          </p:cNvSpPr>
          <p:nvPr/>
        </p:nvSpPr>
        <p:spPr>
          <a:xfrm>
            <a:off x="71438" y="458432"/>
            <a:ext cx="9001156" cy="52565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Bu bölümde aşağıdaki sorulara cevap verdiğinizden emin olmalısınız: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tr-T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tr-T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tr-T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tr-T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tr-T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tr-T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Daha önceden yapılan çalışmalar proje konunuzdaki hangi sorunları çözmüştür, sizin hangi sorunu çözmeyi amaçladığınız açıkça ifade edilmelidir! Fakat gereksiz yere uzatılmamalıdır. </a:t>
            </a:r>
          </a:p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tr-T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Proje raporu tez değildir? Abartmayınız!</a:t>
            </a:r>
          </a:p>
        </p:txBody>
      </p:sp>
      <p:graphicFrame>
        <p:nvGraphicFramePr>
          <p:cNvPr id="6" name="5 Diyagram"/>
          <p:cNvGraphicFramePr/>
          <p:nvPr/>
        </p:nvGraphicFramePr>
        <p:xfrm>
          <a:off x="886294" y="1357298"/>
          <a:ext cx="7358114" cy="250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1. Proje Fikrinizi Belirleyin</a:t>
            </a:r>
            <a:endParaRPr lang="tr-TR" sz="3600" dirty="0"/>
          </a:p>
        </p:txBody>
      </p:sp>
      <p:graphicFrame>
        <p:nvGraphicFramePr>
          <p:cNvPr id="8" name="7 Diyagram"/>
          <p:cNvGraphicFramePr/>
          <p:nvPr>
            <p:extLst>
              <p:ext uri="{D42A27DB-BD31-4B8C-83A1-F6EECF244321}">
                <p14:modId xmlns:p14="http://schemas.microsoft.com/office/powerpoint/2010/main" val="3588141953"/>
              </p:ext>
            </p:extLst>
          </p:nvPr>
        </p:nvGraphicFramePr>
        <p:xfrm>
          <a:off x="928662" y="714356"/>
          <a:ext cx="7215238" cy="4443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-32" y="-71462"/>
            <a:ext cx="7772400" cy="1143000"/>
          </a:xfrm>
        </p:spPr>
        <p:txBody>
          <a:bodyPr>
            <a:normAutofit/>
          </a:bodyPr>
          <a:lstStyle/>
          <a:p>
            <a:r>
              <a:rPr lang="tr-TR" sz="4000" dirty="0" smtClean="0">
                <a:latin typeface="+mn-lt"/>
              </a:rPr>
              <a:t>Örnek Giriş </a:t>
            </a:r>
            <a:endParaRPr lang="tr-TR" sz="4000" dirty="0">
              <a:latin typeface="+mn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9658" t="17320" r="30442" b="7081"/>
          <a:stretch>
            <a:fillRect/>
          </a:stretch>
        </p:blipFill>
        <p:spPr bwMode="auto">
          <a:xfrm>
            <a:off x="323528" y="1342972"/>
            <a:ext cx="4536504" cy="537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29525" t="18920" r="30575" b="25640"/>
          <a:stretch>
            <a:fillRect/>
          </a:stretch>
        </p:blipFill>
        <p:spPr bwMode="auto">
          <a:xfrm>
            <a:off x="4840393" y="1414979"/>
            <a:ext cx="4124095" cy="35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Satır Belirtme Çizgisi 1"/>
          <p:cNvSpPr/>
          <p:nvPr/>
        </p:nvSpPr>
        <p:spPr>
          <a:xfrm>
            <a:off x="3635896" y="636882"/>
            <a:ext cx="2808312" cy="504056"/>
          </a:xfrm>
          <a:prstGeom prst="borderCallout1">
            <a:avLst>
              <a:gd name="adj1" fmla="val 50425"/>
              <a:gd name="adj2" fmla="val -64"/>
              <a:gd name="adj3" fmla="val 270873"/>
              <a:gd name="adj4" fmla="val -57456"/>
            </a:avLst>
          </a:prstGeom>
          <a:solidFill>
            <a:schemeClr val="accent1"/>
          </a:solidFill>
          <a:ln w="50800"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Konu hakkında genel bilgi</a:t>
            </a:r>
            <a:endParaRPr lang="tr-TR" dirty="0"/>
          </a:p>
        </p:txBody>
      </p:sp>
      <p:sp>
        <p:nvSpPr>
          <p:cNvPr id="8" name="7 Satır Belirtme Çizgisi 1"/>
          <p:cNvSpPr/>
          <p:nvPr/>
        </p:nvSpPr>
        <p:spPr>
          <a:xfrm>
            <a:off x="5508104" y="5173386"/>
            <a:ext cx="3240360" cy="504056"/>
          </a:xfrm>
          <a:prstGeom prst="borderCallout1">
            <a:avLst>
              <a:gd name="adj1" fmla="val -4286"/>
              <a:gd name="adj2" fmla="val 50103"/>
              <a:gd name="adj3" fmla="val -189848"/>
              <a:gd name="adj4" fmla="val 21928"/>
            </a:avLst>
          </a:prstGeom>
          <a:solidFill>
            <a:schemeClr val="accent1"/>
          </a:solidFill>
          <a:ln w="50800"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Mevcut literatürün tanıtımı</a:t>
            </a:r>
            <a:endParaRPr lang="tr-TR" dirty="0"/>
          </a:p>
        </p:txBody>
      </p:sp>
      <p:sp>
        <p:nvSpPr>
          <p:cNvPr id="9" name="8 Satır Belirtme Çizgisi 1"/>
          <p:cNvSpPr/>
          <p:nvPr/>
        </p:nvSpPr>
        <p:spPr>
          <a:xfrm>
            <a:off x="5508104" y="6109490"/>
            <a:ext cx="1944216" cy="504056"/>
          </a:xfrm>
          <a:prstGeom prst="borderCallout1">
            <a:avLst>
              <a:gd name="adj1" fmla="val 50425"/>
              <a:gd name="adj2" fmla="val -64"/>
              <a:gd name="adj3" fmla="val 86586"/>
              <a:gd name="adj4" fmla="val -76636"/>
            </a:avLst>
          </a:prstGeom>
          <a:solidFill>
            <a:schemeClr val="accent1"/>
          </a:solidFill>
          <a:ln w="50800"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Atıfta bulunma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5010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Projenin Amacı</a:t>
            </a:r>
            <a:endParaRPr lang="tr-TR" dirty="0"/>
          </a:p>
        </p:txBody>
      </p:sp>
      <p:sp>
        <p:nvSpPr>
          <p:cNvPr id="5" name="2 İçerik Yer Tutucusu"/>
          <p:cNvSpPr>
            <a:spLocks noGrp="1"/>
          </p:cNvSpPr>
          <p:nvPr>
            <p:ph sz="quarter" idx="1"/>
          </p:nvPr>
        </p:nvSpPr>
        <p:spPr>
          <a:xfrm>
            <a:off x="914400" y="1104224"/>
            <a:ext cx="7772400" cy="2181900"/>
          </a:xfrm>
        </p:spPr>
        <p:txBody>
          <a:bodyPr/>
          <a:lstStyle/>
          <a:p>
            <a:pPr lvl="0"/>
            <a:r>
              <a:rPr lang="tr-TR" sz="2800" b="1" dirty="0" smtClean="0"/>
              <a:t>Projenin Amacı: </a:t>
            </a:r>
            <a:r>
              <a:rPr lang="tr-TR" sz="2800" dirty="0" smtClean="0"/>
              <a:t>Bu kısımda proje çalışması ile neyi amaçladığınızı bir veya birkaç cümle ile açıklayınız. Uygun ise amaçlarınızı maddeler halinde sıralayınız.</a:t>
            </a:r>
          </a:p>
          <a:p>
            <a:endParaRPr lang="tr-T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0734" t="32992" r="22042" b="43200"/>
          <a:stretch>
            <a:fillRect/>
          </a:stretch>
        </p:blipFill>
        <p:spPr bwMode="auto">
          <a:xfrm>
            <a:off x="337029" y="3861048"/>
            <a:ext cx="858470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Akış Çizelgesi: İşlem"/>
          <p:cNvSpPr/>
          <p:nvPr/>
        </p:nvSpPr>
        <p:spPr>
          <a:xfrm>
            <a:off x="323528" y="3933056"/>
            <a:ext cx="8568952" cy="648072"/>
          </a:xfrm>
          <a:prstGeom prst="flowChartProcess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7 Akış Çizelgesi: İşlem"/>
          <p:cNvSpPr/>
          <p:nvPr/>
        </p:nvSpPr>
        <p:spPr>
          <a:xfrm>
            <a:off x="323528" y="4581128"/>
            <a:ext cx="2304256" cy="360040"/>
          </a:xfrm>
          <a:prstGeom prst="flowChartProcess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8 Satır Belirtme Çizgisi 1"/>
          <p:cNvSpPr/>
          <p:nvPr/>
        </p:nvSpPr>
        <p:spPr>
          <a:xfrm>
            <a:off x="3923928" y="2996952"/>
            <a:ext cx="2952328" cy="504056"/>
          </a:xfrm>
          <a:prstGeom prst="borderCallout1">
            <a:avLst>
              <a:gd name="adj1" fmla="val 53304"/>
              <a:gd name="adj2" fmla="val -959"/>
              <a:gd name="adj3" fmla="val 181609"/>
              <a:gd name="adj4" fmla="val -21618"/>
            </a:avLst>
          </a:prstGeom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Amaç cümlesi</a:t>
            </a:r>
            <a:endParaRPr lang="tr-TR" dirty="0"/>
          </a:p>
        </p:txBody>
      </p:sp>
      <p:sp>
        <p:nvSpPr>
          <p:cNvPr id="10" name="9 Satır Belirtme Çizgisi 1"/>
          <p:cNvSpPr/>
          <p:nvPr/>
        </p:nvSpPr>
        <p:spPr>
          <a:xfrm>
            <a:off x="5148064" y="5733256"/>
            <a:ext cx="2952328" cy="504056"/>
          </a:xfrm>
          <a:prstGeom prst="borderCallout1">
            <a:avLst>
              <a:gd name="adj1" fmla="val 53304"/>
              <a:gd name="adj2" fmla="val -959"/>
              <a:gd name="adj3" fmla="val -31474"/>
              <a:gd name="adj4" fmla="val -53574"/>
            </a:avLst>
          </a:prstGeom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Projenin önemi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914400" y="578630"/>
            <a:ext cx="7772400" cy="850106"/>
          </a:xfrm>
        </p:spPr>
        <p:txBody>
          <a:bodyPr>
            <a:normAutofit/>
          </a:bodyPr>
          <a:lstStyle/>
          <a:p>
            <a:r>
              <a:rPr lang="tr-TR" sz="3600" dirty="0" smtClean="0">
                <a:latin typeface="+mn-lt"/>
              </a:rPr>
              <a:t>Yöntem</a:t>
            </a:r>
            <a:endParaRPr lang="tr-TR" sz="3600" dirty="0">
              <a:latin typeface="+mn-lt"/>
            </a:endParaRPr>
          </a:p>
        </p:txBody>
      </p:sp>
      <p:sp>
        <p:nvSpPr>
          <p:cNvPr id="5" name="2 İçerik Yer Tutucusu"/>
          <p:cNvSpPr>
            <a:spLocks noGrp="1"/>
          </p:cNvSpPr>
          <p:nvPr>
            <p:ph sz="quarter" idx="1"/>
          </p:nvPr>
        </p:nvSpPr>
        <p:spPr>
          <a:xfrm>
            <a:off x="571472" y="1285860"/>
            <a:ext cx="7992888" cy="44268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tr-TR" sz="2800" dirty="0" smtClean="0"/>
              <a:t>	</a:t>
            </a:r>
            <a:r>
              <a:rPr lang="tr-TR" sz="2800" dirty="0" smtClean="0">
                <a:solidFill>
                  <a:srgbClr val="C00000"/>
                </a:solidFill>
              </a:rPr>
              <a:t>Araştırma yaparken izlenilen yol açıkça betimlenmelidir. </a:t>
            </a:r>
          </a:p>
          <a:p>
            <a:pPr lvl="1"/>
            <a:r>
              <a:rPr lang="tr-TR" dirty="0" smtClean="0"/>
              <a:t>Hangi yöntemi/yöntemleri kullandınız? </a:t>
            </a:r>
          </a:p>
          <a:p>
            <a:pPr lvl="1"/>
            <a:r>
              <a:rPr lang="tr-TR" dirty="0" smtClean="0"/>
              <a:t>Deney yaptıysanız nasıl yaptınız? </a:t>
            </a:r>
          </a:p>
          <a:p>
            <a:pPr lvl="1"/>
            <a:r>
              <a:rPr lang="tr-TR" dirty="0" smtClean="0"/>
              <a:t>Verileri nasıl ve hangi araçlarla topladınız? </a:t>
            </a:r>
          </a:p>
          <a:p>
            <a:pPr lvl="1"/>
            <a:r>
              <a:rPr lang="tr-TR" dirty="0" smtClean="0"/>
              <a:t>Araştırmada kullandığınız araçların/yöntemlerin geçerlik ve güvenirlikleriyle ilgili olarak neler yaptınız?</a:t>
            </a:r>
          </a:p>
          <a:p>
            <a:pPr lvl="1"/>
            <a:r>
              <a:rPr lang="tr-TR" dirty="0" smtClean="0"/>
              <a:t>Verileri nasıl çözümlediniz? 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50106"/>
          </a:xfrm>
        </p:spPr>
        <p:txBody>
          <a:bodyPr>
            <a:normAutofit fontScale="90000"/>
          </a:bodyPr>
          <a:lstStyle/>
          <a:p>
            <a:r>
              <a:rPr lang="tr-TR" dirty="0" smtClean="0">
                <a:latin typeface="+mn-lt"/>
              </a:rPr>
              <a:t>Yöntem</a:t>
            </a:r>
            <a:endParaRPr lang="tr-TR" dirty="0">
              <a:latin typeface="+mn-lt"/>
            </a:endParaRPr>
          </a:p>
        </p:txBody>
      </p:sp>
      <p:graphicFrame>
        <p:nvGraphicFramePr>
          <p:cNvPr id="5" name="4 Diyagram"/>
          <p:cNvGraphicFramePr/>
          <p:nvPr/>
        </p:nvGraphicFramePr>
        <p:xfrm>
          <a:off x="755576" y="4117612"/>
          <a:ext cx="7500990" cy="2191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5 Dikdörtgen"/>
          <p:cNvSpPr/>
          <p:nvPr/>
        </p:nvSpPr>
        <p:spPr>
          <a:xfrm>
            <a:off x="899592" y="1052736"/>
            <a:ext cx="3503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 smtClean="0"/>
              <a:t>Deneysel çalışmalarda;</a:t>
            </a:r>
          </a:p>
        </p:txBody>
      </p:sp>
      <p:graphicFrame>
        <p:nvGraphicFramePr>
          <p:cNvPr id="7" name="6 Diyagram"/>
          <p:cNvGraphicFramePr/>
          <p:nvPr/>
        </p:nvGraphicFramePr>
        <p:xfrm>
          <a:off x="814286" y="1597332"/>
          <a:ext cx="7430122" cy="250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0" y="4757758"/>
            <a:ext cx="6781800" cy="1600200"/>
          </a:xfrm>
        </p:spPr>
        <p:txBody>
          <a:bodyPr/>
          <a:lstStyle/>
          <a:p>
            <a:r>
              <a:rPr lang="tr-TR" dirty="0" smtClean="0"/>
              <a:t>Yöntem Örnek-1</a:t>
            </a:r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4408" t="16480" r="25192" b="37320"/>
          <a:stretch>
            <a:fillRect/>
          </a:stretch>
        </p:blipFill>
        <p:spPr bwMode="auto">
          <a:xfrm>
            <a:off x="539551" y="694580"/>
            <a:ext cx="8388867" cy="4806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Yöntem Örnek (devamı)</a:t>
            </a:r>
            <a:endParaRPr lang="tr-T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4408" t="16480" r="25192" b="42360"/>
          <a:stretch>
            <a:fillRect/>
          </a:stretch>
        </p:blipFill>
        <p:spPr bwMode="auto">
          <a:xfrm>
            <a:off x="395535" y="550552"/>
            <a:ext cx="8319869" cy="42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24800" t="21759" r="24800" b="57560"/>
          <a:stretch>
            <a:fillRect/>
          </a:stretch>
        </p:blipFill>
        <p:spPr bwMode="auto">
          <a:xfrm>
            <a:off x="567539" y="4714884"/>
            <a:ext cx="7790675" cy="199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3358" t="18160" r="24667" b="8761"/>
          <a:stretch>
            <a:fillRect/>
          </a:stretch>
        </p:blipFill>
        <p:spPr bwMode="auto">
          <a:xfrm>
            <a:off x="142844" y="404664"/>
            <a:ext cx="8786874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tr-T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Bulgular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611560" y="357166"/>
            <a:ext cx="8075240" cy="5149552"/>
          </a:xfrm>
        </p:spPr>
        <p:txBody>
          <a:bodyPr>
            <a:noAutofit/>
          </a:bodyPr>
          <a:lstStyle/>
          <a:p>
            <a:r>
              <a:rPr lang="tr-TR" dirty="0" smtClean="0"/>
              <a:t>Bu bölümde sonuçlar;</a:t>
            </a:r>
          </a:p>
          <a:p>
            <a:pPr>
              <a:buNone/>
            </a:pPr>
            <a:endParaRPr lang="tr-TR" dirty="0" smtClean="0"/>
          </a:p>
          <a:p>
            <a:pPr>
              <a:buNone/>
            </a:pPr>
            <a:endParaRPr lang="tr-TR" dirty="0" smtClean="0"/>
          </a:p>
          <a:p>
            <a:pPr>
              <a:buNone/>
            </a:pPr>
            <a:endParaRPr lang="tr-TR" dirty="0" smtClean="0"/>
          </a:p>
          <a:p>
            <a:pPr>
              <a:buNone/>
            </a:pPr>
            <a:endParaRPr lang="tr-TR" dirty="0" smtClean="0"/>
          </a:p>
          <a:p>
            <a:pPr>
              <a:buNone/>
            </a:pPr>
            <a:r>
              <a:rPr lang="tr-TR" dirty="0" smtClean="0"/>
              <a:t>Uygunsa sayısal sonuçlarınızı ;</a:t>
            </a:r>
          </a:p>
          <a:p>
            <a:pPr marL="530225" indent="-361950">
              <a:buFont typeface="Wingdings" pitchFamily="2" charset="2"/>
              <a:buChar char="v"/>
            </a:pPr>
            <a:r>
              <a:rPr lang="tr-TR" dirty="0" smtClean="0"/>
              <a:t>Şekil,</a:t>
            </a:r>
          </a:p>
          <a:p>
            <a:pPr marL="530225" indent="-361950">
              <a:buFont typeface="Wingdings" pitchFamily="2" charset="2"/>
              <a:buChar char="v"/>
            </a:pPr>
            <a:r>
              <a:rPr lang="tr-TR" dirty="0" smtClean="0"/>
              <a:t>Grafik,</a:t>
            </a:r>
          </a:p>
          <a:p>
            <a:pPr marL="530225" indent="-361950">
              <a:buFont typeface="Wingdings" pitchFamily="2" charset="2"/>
              <a:buChar char="v"/>
            </a:pPr>
            <a:r>
              <a:rPr lang="tr-TR" dirty="0" smtClean="0"/>
              <a:t>Tablolar halinde gösteriniz.</a:t>
            </a:r>
          </a:p>
        </p:txBody>
      </p:sp>
      <p:graphicFrame>
        <p:nvGraphicFramePr>
          <p:cNvPr id="7" name="6 Diyagram"/>
          <p:cNvGraphicFramePr/>
          <p:nvPr/>
        </p:nvGraphicFramePr>
        <p:xfrm>
          <a:off x="785786" y="1428736"/>
          <a:ext cx="7286676" cy="1643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914400" y="364316"/>
            <a:ext cx="7772400" cy="85010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Bulgular Örnek</a:t>
            </a:r>
            <a:endParaRPr lang="tr-T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9684" t="26560" r="20467" b="7921"/>
          <a:stretch>
            <a:fillRect/>
          </a:stretch>
        </p:blipFill>
        <p:spPr bwMode="auto">
          <a:xfrm>
            <a:off x="560459" y="1241376"/>
            <a:ext cx="7827965" cy="535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Başlık"/>
          <p:cNvSpPr>
            <a:spLocks noGrp="1"/>
          </p:cNvSpPr>
          <p:nvPr>
            <p:ph type="title"/>
          </p:nvPr>
        </p:nvSpPr>
        <p:spPr>
          <a:xfrm>
            <a:off x="914400" y="827110"/>
            <a:ext cx="7772400" cy="850106"/>
          </a:xfrm>
        </p:spPr>
        <p:txBody>
          <a:bodyPr>
            <a:normAutofit/>
          </a:bodyPr>
          <a:lstStyle/>
          <a:p>
            <a:r>
              <a:rPr lang="tr-TR" sz="4400" dirty="0" smtClean="0"/>
              <a:t>Tablo ve Şekiller</a:t>
            </a:r>
            <a:endParaRPr lang="tr-TR" sz="44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2181272"/>
            <a:ext cx="7772400" cy="4391000"/>
          </a:xfrm>
        </p:spPr>
        <p:txBody>
          <a:bodyPr>
            <a:normAutofit/>
          </a:bodyPr>
          <a:lstStyle/>
          <a:p>
            <a:pPr eaLnBrk="1" hangingPunct="1"/>
            <a:r>
              <a:rPr lang="tr-TR" dirty="0" smtClean="0"/>
              <a:t>Tablo ve Şekle sunduğu veriye uygun bir başlık verin.</a:t>
            </a:r>
          </a:p>
          <a:p>
            <a:pPr eaLnBrk="1" hangingPunct="1"/>
            <a:endParaRPr lang="tr-TR" dirty="0" smtClean="0"/>
          </a:p>
          <a:p>
            <a:pPr eaLnBrk="1" hangingPunct="1"/>
            <a:r>
              <a:rPr lang="tr-TR" dirty="0" smtClean="0"/>
              <a:t>Tablo başlığı tablo numarasının yanında </a:t>
            </a:r>
            <a:r>
              <a:rPr lang="tr-TR" b="1" dirty="0" smtClean="0"/>
              <a:t>tablo üzerinde yer alır</a:t>
            </a:r>
          </a:p>
          <a:p>
            <a:pPr eaLnBrk="1" hangingPunct="1"/>
            <a:endParaRPr lang="tr-TR" dirty="0" smtClean="0"/>
          </a:p>
          <a:p>
            <a:pPr eaLnBrk="1" hangingPunct="1"/>
            <a:r>
              <a:rPr lang="tr-TR" dirty="0" smtClean="0"/>
              <a:t>Şekil başlığı şekil numarasının yanında </a:t>
            </a:r>
            <a:r>
              <a:rPr lang="tr-TR" b="1" dirty="0" smtClean="0"/>
              <a:t>şeklin altında yer alır</a:t>
            </a:r>
            <a:r>
              <a:rPr lang="tr-TR" dirty="0" smtClean="0"/>
              <a:t>.</a:t>
            </a:r>
          </a:p>
          <a:p>
            <a:pPr eaLnBrk="1" hangingPunct="1"/>
            <a:endParaRPr lang="tr-TR" dirty="0" smtClean="0"/>
          </a:p>
          <a:p>
            <a:pPr eaLnBrk="1" hangingPunct="1"/>
            <a:endParaRPr lang="tr-TR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Diyagram"/>
          <p:cNvGraphicFramePr/>
          <p:nvPr>
            <p:extLst>
              <p:ext uri="{D42A27DB-BD31-4B8C-83A1-F6EECF244321}">
                <p14:modId xmlns:p14="http://schemas.microsoft.com/office/powerpoint/2010/main" val="4198308804"/>
              </p:ext>
            </p:extLst>
          </p:nvPr>
        </p:nvGraphicFramePr>
        <p:xfrm>
          <a:off x="251520" y="925816"/>
          <a:ext cx="8712968" cy="3943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1 Başlık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rmAutofit/>
          </a:bodyPr>
          <a:lstStyle/>
          <a:p>
            <a:r>
              <a:rPr lang="tr-TR" sz="3600" dirty="0" smtClean="0"/>
              <a:t>1. Proje Fikrinizi Belirleyin</a:t>
            </a:r>
            <a:endParaRPr lang="tr-TR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914400" y="610168"/>
            <a:ext cx="7772400" cy="85010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İyi Bir Tablo</a:t>
            </a:r>
            <a:endParaRPr lang="tr-TR" dirty="0"/>
          </a:p>
        </p:txBody>
      </p:sp>
      <p:sp>
        <p:nvSpPr>
          <p:cNvPr id="5" name="2 İçerik Yer Tutucusu"/>
          <p:cNvSpPr>
            <a:spLocks noGrp="1"/>
          </p:cNvSpPr>
          <p:nvPr>
            <p:ph idx="1"/>
          </p:nvPr>
        </p:nvSpPr>
        <p:spPr>
          <a:xfrm>
            <a:off x="914400" y="1604290"/>
            <a:ext cx="7772400" cy="4896544"/>
          </a:xfrm>
        </p:spPr>
        <p:txBody>
          <a:bodyPr>
            <a:normAutofit/>
          </a:bodyPr>
          <a:lstStyle/>
          <a:p>
            <a:r>
              <a:rPr lang="tr-TR" dirty="0" smtClean="0"/>
              <a:t>Tablonun başlığı olmalı. Başlık;</a:t>
            </a:r>
          </a:p>
          <a:p>
            <a:pPr lvl="1"/>
            <a:r>
              <a:rPr lang="tr-TR" sz="2000" dirty="0" smtClean="0"/>
              <a:t>ne, nerede, ne zaman gibi temel sorulara cevap verebilir nitelikte olmalı. </a:t>
            </a:r>
          </a:p>
          <a:p>
            <a:pPr lvl="1"/>
            <a:r>
              <a:rPr lang="tr-TR" sz="2000" dirty="0" smtClean="0"/>
              <a:t>her zaman tablonun üzerinde olmalı. </a:t>
            </a:r>
          </a:p>
          <a:p>
            <a:endParaRPr lang="tr-TR" dirty="0" smtClean="0"/>
          </a:p>
          <a:p>
            <a:r>
              <a:rPr lang="tr-TR" dirty="0" smtClean="0"/>
              <a:t>Birden çok tablo varsa sistematik bir şekilde numaralandırılmış olmalı ve aynı tablo şablonu kullanılmalı</a:t>
            </a:r>
          </a:p>
          <a:p>
            <a:r>
              <a:rPr lang="tr-TR" dirty="0" smtClean="0"/>
              <a:t>Satır ve sütunların başlıkları olmalı</a:t>
            </a:r>
          </a:p>
          <a:p>
            <a:r>
              <a:rPr lang="tr-TR" dirty="0" smtClean="0"/>
              <a:t>Dipnot gerekli ise verilmeli </a:t>
            </a:r>
          </a:p>
          <a:p>
            <a:r>
              <a:rPr lang="tr-TR" dirty="0" smtClean="0"/>
              <a:t>Varsa kaynağı mutlaka verilmeli.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85786" y="428604"/>
            <a:ext cx="7643866" cy="1028696"/>
          </a:xfrm>
        </p:spPr>
        <p:txBody>
          <a:bodyPr>
            <a:normAutofit/>
          </a:bodyPr>
          <a:lstStyle/>
          <a:p>
            <a:r>
              <a:rPr lang="tr-TR" sz="4000" dirty="0" smtClean="0"/>
              <a:t>İyi Bir Tablo Şablonunun Bölümleri</a:t>
            </a:r>
            <a:endParaRPr lang="tr-TR" sz="4000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54499"/>
            <a:ext cx="7318465" cy="381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/>
              <a:t>İyi Bir Tablo</a:t>
            </a:r>
            <a:endParaRPr lang="tr-TR" sz="400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Sadece frekansları veya sayıları tek başına vermek yerine mümkün olduğunca;</a:t>
            </a:r>
          </a:p>
          <a:p>
            <a:pPr lvl="1"/>
            <a:r>
              <a:rPr lang="tr-TR" sz="2000" dirty="0" smtClean="0"/>
              <a:t>Oran, Yüzde, Yığılmalı yüzde, Fark, Ortalama , Standart sapma vb verilerle birlikte ve </a:t>
            </a:r>
          </a:p>
          <a:p>
            <a:pPr lvl="1"/>
            <a:r>
              <a:rPr lang="tr-TR" sz="2000" dirty="0" smtClean="0"/>
              <a:t>karşılaştırmalı olmasına dikkat edilmeli</a:t>
            </a:r>
          </a:p>
          <a:p>
            <a:r>
              <a:rPr lang="tr-TR" dirty="0" smtClean="0"/>
              <a:t>Sadece az sayıda yatay çizgi kullanılmalı.</a:t>
            </a:r>
          </a:p>
          <a:p>
            <a:r>
              <a:rPr lang="tr-TR" dirty="0" smtClean="0"/>
              <a:t>Renklerden yararlanılabilir.</a:t>
            </a:r>
          </a:p>
          <a:p>
            <a:r>
              <a:rPr lang="tr-TR" dirty="0" smtClean="0"/>
              <a:t>Farklı değerler birbirinden ayrık bir şekilde verilmeli.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Başlık"/>
          <p:cNvSpPr>
            <a:spLocks noGrp="1"/>
          </p:cNvSpPr>
          <p:nvPr>
            <p:ph type="title"/>
          </p:nvPr>
        </p:nvSpPr>
        <p:spPr>
          <a:xfrm>
            <a:off x="971600" y="116632"/>
            <a:ext cx="6806952" cy="1143000"/>
          </a:xfrm>
        </p:spPr>
        <p:txBody>
          <a:bodyPr>
            <a:normAutofit/>
          </a:bodyPr>
          <a:lstStyle/>
          <a:p>
            <a:r>
              <a:rPr lang="tr-TR" sz="4000" b="1" dirty="0" smtClean="0">
                <a:solidFill>
                  <a:srgbClr val="C00000"/>
                </a:solidFill>
                <a:latin typeface="+mn-lt"/>
              </a:rPr>
              <a:t>İyi bir Tablo</a:t>
            </a:r>
            <a:endParaRPr lang="tr-TR" sz="40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l="29658" t="29080" r="30442" b="26401"/>
          <a:stretch>
            <a:fillRect/>
          </a:stretch>
        </p:blipFill>
        <p:spPr bwMode="auto">
          <a:xfrm>
            <a:off x="571472" y="1357298"/>
            <a:ext cx="8286808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/>
              <a:t>İyi Bir Tablo</a:t>
            </a:r>
            <a:endParaRPr lang="tr-TR" sz="4000" dirty="0"/>
          </a:p>
        </p:txBody>
      </p:sp>
      <p:sp>
        <p:nvSpPr>
          <p:cNvPr id="4" name="3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Veriler en anlaşılır değişkene göre düzenlenmeli</a:t>
            </a:r>
          </a:p>
          <a:p>
            <a:r>
              <a:rPr lang="tr-TR" dirty="0" smtClean="0"/>
              <a:t>Zaman sıralaması veriliyorsa soldan sağa doğru verilmeli</a:t>
            </a:r>
          </a:p>
          <a:p>
            <a:r>
              <a:rPr lang="tr-TR" dirty="0" smtClean="0"/>
              <a:t>Çok büyük değerler varsa kısaltılarak verilmeli</a:t>
            </a:r>
          </a:p>
          <a:p>
            <a:pPr lvl="1"/>
            <a:r>
              <a:rPr lang="tr-TR" sz="2000" dirty="0" smtClean="0"/>
              <a:t>Örneğin değerler milyonlar şeklindeyse sütun başlığında sütun adından sonra birim milyon olarak belirtilip sütunda sadece milyonlar basamağındaki değerler verilmeli.</a:t>
            </a:r>
          </a:p>
          <a:p>
            <a:r>
              <a:rPr lang="tr-TR" dirty="0" smtClean="0"/>
              <a:t>Önemli karşılaştırmalar vurgulanmalı</a:t>
            </a:r>
          </a:p>
          <a:p>
            <a:r>
              <a:rPr lang="tr-TR" dirty="0" smtClean="0"/>
              <a:t>Karşılaştırmalar aynı tablo içinde olmalı. Farklı 2 tablo arasında karşılaştırma yapılmamalı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Başlık"/>
          <p:cNvSpPr>
            <a:spLocks noGrp="1"/>
          </p:cNvSpPr>
          <p:nvPr>
            <p:ph type="title"/>
          </p:nvPr>
        </p:nvSpPr>
        <p:spPr>
          <a:xfrm>
            <a:off x="539552" y="352036"/>
            <a:ext cx="8280920" cy="648072"/>
          </a:xfrm>
        </p:spPr>
        <p:txBody>
          <a:bodyPr>
            <a:noAutofit/>
          </a:bodyPr>
          <a:lstStyle/>
          <a:p>
            <a:r>
              <a:rPr lang="tr-TR" sz="4000" b="1" dirty="0" smtClean="0">
                <a:solidFill>
                  <a:srgbClr val="C00000"/>
                </a:solidFill>
                <a:latin typeface="+mn-lt"/>
              </a:rPr>
              <a:t>Kötü Bir Tablo</a:t>
            </a:r>
            <a:endParaRPr lang="tr-TR" sz="40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3171"/>
          <a:stretch>
            <a:fillRect/>
          </a:stretch>
        </p:blipFill>
        <p:spPr bwMode="auto">
          <a:xfrm>
            <a:off x="200859" y="908720"/>
            <a:ext cx="8788299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Hangi Grafik Türü?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tr-TR" dirty="0" smtClean="0"/>
              <a:t>	Çok farklı grafik olmakla birlikte genelde dört farklı grafik kullanılır:</a:t>
            </a:r>
          </a:p>
          <a:p>
            <a:pPr>
              <a:buNone/>
            </a:pPr>
            <a:endParaRPr lang="tr-TR" dirty="0" smtClean="0"/>
          </a:p>
          <a:p>
            <a:pPr lvl="1"/>
            <a:r>
              <a:rPr lang="tr-TR" dirty="0" smtClean="0"/>
              <a:t>Sütun (Bar) grafikleri</a:t>
            </a:r>
          </a:p>
          <a:p>
            <a:pPr lvl="1"/>
            <a:r>
              <a:rPr lang="tr-TR" dirty="0" smtClean="0"/>
              <a:t>Pasta grafikleri</a:t>
            </a:r>
          </a:p>
          <a:p>
            <a:pPr lvl="1"/>
            <a:r>
              <a:rPr lang="tr-TR" dirty="0" smtClean="0"/>
              <a:t>Çizgi grafikleri</a:t>
            </a:r>
          </a:p>
          <a:p>
            <a:pPr lvl="1"/>
            <a:r>
              <a:rPr lang="tr-TR" dirty="0" smtClean="0"/>
              <a:t>X-Y dağılım grafikleri </a:t>
            </a:r>
          </a:p>
          <a:p>
            <a:pPr lvl="1"/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706090"/>
          </a:xfrm>
        </p:spPr>
        <p:txBody>
          <a:bodyPr>
            <a:noAutofit/>
          </a:bodyPr>
          <a:lstStyle/>
          <a:p>
            <a:r>
              <a:rPr lang="tr-TR" sz="4000" dirty="0" smtClean="0"/>
              <a:t>Sütun (Bar) Grafik</a:t>
            </a:r>
          </a:p>
        </p:txBody>
      </p:sp>
      <p:sp>
        <p:nvSpPr>
          <p:cNvPr id="6" name="5 Metin kutusu"/>
          <p:cNvSpPr txBox="1"/>
          <p:nvPr/>
        </p:nvSpPr>
        <p:spPr>
          <a:xfrm>
            <a:off x="428596" y="1100064"/>
            <a:ext cx="8215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>
                <a:solidFill>
                  <a:srgbClr val="C00000"/>
                </a:solidFill>
              </a:rPr>
              <a:t>Süreksiz (Kategorik) veriler birbiriyle kıyaslanmak istendiğinde kullanılır.</a:t>
            </a:r>
            <a:endParaRPr lang="tr-TR" sz="2400" dirty="0">
              <a:solidFill>
                <a:srgbClr val="C00000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 l="21259" t="23200" r="19417" b="11281"/>
          <a:stretch>
            <a:fillRect/>
          </a:stretch>
        </p:blipFill>
        <p:spPr bwMode="auto">
          <a:xfrm>
            <a:off x="1131070" y="2000240"/>
            <a:ext cx="6727078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785786" y="357166"/>
            <a:ext cx="7772400" cy="1143000"/>
          </a:xfrm>
        </p:spPr>
        <p:txBody>
          <a:bodyPr>
            <a:normAutofit/>
          </a:bodyPr>
          <a:lstStyle/>
          <a:p>
            <a:r>
              <a:rPr lang="tr-TR" sz="4000" b="1" dirty="0" smtClean="0">
                <a:solidFill>
                  <a:srgbClr val="C00000"/>
                </a:solidFill>
                <a:latin typeface="+mn-lt"/>
              </a:rPr>
              <a:t>Pasta Grafik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1484313"/>
            <a:ext cx="3024187" cy="4611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tr-TR" sz="1800" dirty="0" smtClean="0"/>
              <a:t>  	</a:t>
            </a:r>
            <a:endParaRPr lang="tr-TR" sz="2000" b="1" dirty="0" smtClean="0">
              <a:solidFill>
                <a:srgbClr val="FF3300"/>
              </a:solidFill>
            </a:endParaRPr>
          </a:p>
          <a:p>
            <a:pPr>
              <a:buFont typeface="Monotype Sorts" pitchFamily="2" charset="2"/>
              <a:buChar char="ê"/>
            </a:pPr>
            <a:endParaRPr lang="tr-TR" sz="2000" b="1" dirty="0" smtClean="0">
              <a:solidFill>
                <a:srgbClr val="FF33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tr-TR" sz="2000" dirty="0" smtClean="0"/>
              <a:t>	</a:t>
            </a:r>
            <a:r>
              <a:rPr lang="tr-TR" sz="2400" dirty="0" smtClean="0">
                <a:solidFill>
                  <a:srgbClr val="C00000"/>
                </a:solidFill>
              </a:rPr>
              <a:t>Bir parçanın bütün içerisindeki büyüklüğünü göstermek için kullanılır.</a:t>
            </a:r>
            <a:endParaRPr lang="tr-TR" sz="2000" dirty="0" smtClean="0">
              <a:solidFill>
                <a:srgbClr val="C00000"/>
              </a:solidFill>
            </a:endParaRP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708400" y="1844675"/>
          <a:ext cx="5237163" cy="395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Grafik" r:id="rId4" imgW="4810049" imgH="3628949" progId="Excel.Sheet.8">
                  <p:embed/>
                </p:oleObj>
              </mc:Choice>
              <mc:Fallback>
                <p:oleObj name="Grafik" r:id="rId4" imgW="4810049" imgH="3628949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844675"/>
                        <a:ext cx="5237163" cy="3951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457200"/>
            <a:ext cx="7772400" cy="883568"/>
          </a:xfrm>
        </p:spPr>
        <p:txBody>
          <a:bodyPr>
            <a:normAutofit/>
          </a:bodyPr>
          <a:lstStyle/>
          <a:p>
            <a:r>
              <a:rPr lang="tr-TR" sz="4000" b="1" dirty="0" smtClean="0">
                <a:latin typeface="+mn-lt"/>
              </a:rPr>
              <a:t>Çizgi Grafik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577" y="1428736"/>
            <a:ext cx="7416874" cy="115212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tr-TR" sz="2800" dirty="0" smtClean="0"/>
              <a:t>	</a:t>
            </a:r>
            <a:r>
              <a:rPr lang="tr-TR" sz="3300" dirty="0" smtClean="0">
                <a:solidFill>
                  <a:srgbClr val="C00000"/>
                </a:solidFill>
              </a:rPr>
              <a:t>Herhangi bir değerler serisindeki eğilim, değişim veya gidişat görülmek istendiğinde tercih edilir. Değişkenlerden biri sürekli diğeri süreksizdir.</a:t>
            </a:r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476375" y="2698768"/>
          <a:ext cx="6191250" cy="337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Grafik" r:id="rId4" imgW="4667402" imgH="2543251" progId="Excel.Sheet.8">
                  <p:embed/>
                </p:oleObj>
              </mc:Choice>
              <mc:Fallback>
                <p:oleObj name="Grafik" r:id="rId4" imgW="4667402" imgH="2543251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698768"/>
                        <a:ext cx="6191250" cy="337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2. Sorunun Derinine İnin</a:t>
            </a:r>
            <a:endParaRPr lang="tr-TR" sz="3600" dirty="0"/>
          </a:p>
        </p:txBody>
      </p:sp>
      <p:graphicFrame>
        <p:nvGraphicFramePr>
          <p:cNvPr id="5" name="4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044102"/>
              </p:ext>
            </p:extLst>
          </p:nvPr>
        </p:nvGraphicFramePr>
        <p:xfrm>
          <a:off x="500034" y="714356"/>
          <a:ext cx="8352928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39552" y="274638"/>
            <a:ext cx="8147248" cy="1143000"/>
          </a:xfrm>
        </p:spPr>
        <p:txBody>
          <a:bodyPr>
            <a:normAutofit fontScale="90000"/>
          </a:bodyPr>
          <a:lstStyle/>
          <a:p>
            <a:r>
              <a:rPr lang="tr-TR" sz="3600" b="1" dirty="0" smtClean="0">
                <a:solidFill>
                  <a:srgbClr val="C00000"/>
                </a:solidFill>
                <a:latin typeface="+mn-lt"/>
              </a:rPr>
              <a:t>X-Y Dağılım (Çizgi) Grafiği </a:t>
            </a:r>
            <a:r>
              <a:rPr lang="tr-TR" sz="3600" b="1" dirty="0" smtClean="0">
                <a:solidFill>
                  <a:srgbClr val="FF0000"/>
                </a:solidFill>
                <a:latin typeface="+mn-lt"/>
              </a:rPr>
              <a:t>vs</a:t>
            </a:r>
            <a:r>
              <a:rPr lang="tr-TR" sz="3600" b="1" dirty="0" smtClean="0">
                <a:solidFill>
                  <a:srgbClr val="C00000"/>
                </a:solidFill>
                <a:latin typeface="+mn-lt"/>
              </a:rPr>
              <a:t> Çizgi Grafik</a:t>
            </a:r>
            <a:endParaRPr lang="tr-TR" sz="36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270367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868" y="1556792"/>
            <a:ext cx="3456384" cy="235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Metin kutusu"/>
          <p:cNvSpPr txBox="1"/>
          <p:nvPr/>
        </p:nvSpPr>
        <p:spPr>
          <a:xfrm>
            <a:off x="467544" y="4437112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>
                <a:solidFill>
                  <a:srgbClr val="C00000"/>
                </a:solidFill>
              </a:rPr>
              <a:t>İki sürekli değişken arasındaki ilişkiyi göstermek için kullanılır.</a:t>
            </a:r>
            <a:endParaRPr lang="tr-TR" sz="2400" dirty="0">
              <a:solidFill>
                <a:srgbClr val="C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0867" y="4005064"/>
            <a:ext cx="3485509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tr-TR" dirty="0" smtClean="0"/>
              <a:t>Sonuç ve Tartışma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755576" y="571480"/>
            <a:ext cx="7931224" cy="4572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tr-TR" dirty="0" smtClean="0"/>
              <a:t>Bu bölümde;</a:t>
            </a:r>
          </a:p>
          <a:p>
            <a:pPr>
              <a:buNone/>
            </a:pPr>
            <a:endParaRPr lang="tr-TR" dirty="0" smtClean="0"/>
          </a:p>
          <a:p>
            <a:pPr>
              <a:buNone/>
            </a:pPr>
            <a:endParaRPr lang="tr-TR" dirty="0" smtClean="0"/>
          </a:p>
          <a:p>
            <a:pPr>
              <a:buNone/>
            </a:pPr>
            <a:endParaRPr lang="tr-TR" dirty="0" smtClean="0"/>
          </a:p>
          <a:p>
            <a:pPr>
              <a:buNone/>
            </a:pPr>
            <a:endParaRPr lang="tr-TR" dirty="0" smtClean="0"/>
          </a:p>
          <a:p>
            <a:endParaRPr lang="tr-TR" sz="2000" dirty="0"/>
          </a:p>
        </p:txBody>
      </p:sp>
      <p:graphicFrame>
        <p:nvGraphicFramePr>
          <p:cNvPr id="7" name="6 Diyagram"/>
          <p:cNvGraphicFramePr/>
          <p:nvPr/>
        </p:nvGraphicFramePr>
        <p:xfrm>
          <a:off x="785786" y="2357430"/>
          <a:ext cx="7286676" cy="1643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Sonuç Örnek</a:t>
            </a:r>
            <a:endParaRPr lang="tr-T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12859" t="34960" r="50917" b="29760"/>
          <a:stretch>
            <a:fillRect/>
          </a:stretch>
        </p:blipFill>
        <p:spPr bwMode="auto">
          <a:xfrm>
            <a:off x="611560" y="534430"/>
            <a:ext cx="7689426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/>
          <p:cNvSpPr txBox="1">
            <a:spLocks/>
          </p:cNvSpPr>
          <p:nvPr/>
        </p:nvSpPr>
        <p:spPr>
          <a:xfrm>
            <a:off x="755576" y="0"/>
            <a:ext cx="6781800" cy="11247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KAYNAKÇA</a:t>
            </a:r>
            <a:endParaRPr kumimoji="0" lang="tr-TR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>
          <a:xfrm>
            <a:off x="323528" y="1447800"/>
            <a:ext cx="5400600" cy="4572000"/>
          </a:xfrm>
        </p:spPr>
        <p:txBody>
          <a:bodyPr>
            <a:normAutofit lnSpcReduction="10000"/>
          </a:bodyPr>
          <a:lstStyle/>
          <a:p>
            <a:pPr lvl="0"/>
            <a:r>
              <a:rPr lang="tr-TR" sz="2400" dirty="0" smtClean="0"/>
              <a:t>Bu kısımda proje çalışmanız ile ilgili olarak başvurduğunuz kaynakları belli bir yazım stiline göre kaynakçaya yazmalısınız. </a:t>
            </a:r>
          </a:p>
          <a:p>
            <a:pPr lvl="0"/>
            <a:r>
              <a:rPr lang="tr-TR" sz="2400" dirty="0" smtClean="0">
                <a:solidFill>
                  <a:srgbClr val="C00000"/>
                </a:solidFill>
              </a:rPr>
              <a:t>Kaynakçaya yazılan her esere metin içinde atıfta bulunulmalı, metin içerisinde atıfta bulunulan her eserde kaynakçaya yazılmalıdır.</a:t>
            </a:r>
          </a:p>
          <a:p>
            <a:pPr lvl="0"/>
            <a:r>
              <a:rPr lang="tr-TR" sz="2400" dirty="0" smtClean="0"/>
              <a:t>Kaynakça yazımında çok farklı stiller (MLA, APA, ACS, Chicago, vb.) olmasına rağmen temelde 2 tür (</a:t>
            </a:r>
            <a:r>
              <a:rPr lang="tr-TR" sz="2400" dirty="0" err="1" smtClean="0"/>
              <a:t>Numerik</a:t>
            </a:r>
            <a:r>
              <a:rPr lang="tr-TR" sz="2400" dirty="0" smtClean="0"/>
              <a:t>, Yazar-Tarih) vardır.</a:t>
            </a:r>
          </a:p>
          <a:p>
            <a:endParaRPr lang="tr-TR" dirty="0"/>
          </a:p>
        </p:txBody>
      </p:sp>
      <p:pic>
        <p:nvPicPr>
          <p:cNvPr id="71684" name="Picture 4" descr="http://legacy.bowlinggreen.kctcs.edu/LRC/Documents/Student%20Learning%20Outcomes%20SoftChalk/BGTCLibraryUnit13/slo%20mla%20c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108167">
            <a:off x="7284684" y="2786401"/>
            <a:ext cx="1248138" cy="1872208"/>
          </a:xfrm>
          <a:prstGeom prst="rect">
            <a:avLst/>
          </a:prstGeom>
          <a:noFill/>
        </p:spPr>
      </p:pic>
      <p:pic>
        <p:nvPicPr>
          <p:cNvPr id="71688" name="Picture 8" descr="http://www.iuj.ac.jp/library/services/AP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620688"/>
            <a:ext cx="1368152" cy="2001555"/>
          </a:xfrm>
          <a:prstGeom prst="rect">
            <a:avLst/>
          </a:prstGeom>
          <a:noFill/>
        </p:spPr>
      </p:pic>
      <p:pic>
        <p:nvPicPr>
          <p:cNvPr id="71682" name="Picture 2" descr="http://upload.wikimedia.org/wikipedia/commons/b/bf/The_Chicago_Manual_of_Style_16th_edition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372316">
            <a:off x="5734301" y="2656157"/>
            <a:ext cx="1283787" cy="193779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/>
          <p:cNvSpPr txBox="1">
            <a:spLocks/>
          </p:cNvSpPr>
          <p:nvPr/>
        </p:nvSpPr>
        <p:spPr>
          <a:xfrm>
            <a:off x="755576" y="428604"/>
            <a:ext cx="6781800" cy="11247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600" b="1" dirty="0" smtClean="0">
                <a:latin typeface="+mj-lt"/>
                <a:ea typeface="+mj-ea"/>
                <a:cs typeface="+mj-cs"/>
              </a:rPr>
              <a:t>Yazar –Tarih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6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Metin İçi Atıf / Kaynakçada Gösterim</a:t>
            </a:r>
            <a:endParaRPr kumimoji="0" lang="tr-TR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 cstate="print"/>
          <a:srcRect l="17059" t="8920" r="15217" b="67560"/>
          <a:stretch>
            <a:fillRect/>
          </a:stretch>
        </p:blipFill>
        <p:spPr bwMode="auto">
          <a:xfrm>
            <a:off x="395536" y="1785926"/>
            <a:ext cx="8136904" cy="176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 cstate="print"/>
          <a:srcRect l="19025" t="10000" r="16667" b="55880"/>
          <a:stretch>
            <a:fillRect/>
          </a:stretch>
        </p:blipFill>
        <p:spPr bwMode="auto">
          <a:xfrm>
            <a:off x="467544" y="3731326"/>
            <a:ext cx="7920880" cy="2626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Yuvarlatılmış Dikdörtgen"/>
          <p:cNvSpPr/>
          <p:nvPr/>
        </p:nvSpPr>
        <p:spPr>
          <a:xfrm>
            <a:off x="2771800" y="2714620"/>
            <a:ext cx="1440160" cy="360040"/>
          </a:xfrm>
          <a:prstGeom prst="round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11 Yuvarlatılmış Dikdörtgen"/>
          <p:cNvSpPr/>
          <p:nvPr/>
        </p:nvSpPr>
        <p:spPr>
          <a:xfrm>
            <a:off x="467544" y="5747550"/>
            <a:ext cx="6048672" cy="288032"/>
          </a:xfrm>
          <a:prstGeom prst="round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/>
          <p:cNvSpPr txBox="1">
            <a:spLocks/>
          </p:cNvSpPr>
          <p:nvPr/>
        </p:nvSpPr>
        <p:spPr>
          <a:xfrm>
            <a:off x="785786" y="303992"/>
            <a:ext cx="7286644" cy="11247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/>
          <a:p>
            <a:pPr lvl="0">
              <a:spcBef>
                <a:spcPct val="0"/>
              </a:spcBef>
              <a:defRPr/>
            </a:pPr>
            <a:r>
              <a:rPr lang="tr-TR" sz="3600" b="1" dirty="0" err="1" smtClean="0"/>
              <a:t>Numerik</a:t>
            </a:r>
            <a:endParaRPr lang="tr-TR" sz="3600" b="1" dirty="0" smtClean="0"/>
          </a:p>
          <a:p>
            <a:pPr lvl="0">
              <a:spcBef>
                <a:spcPct val="0"/>
              </a:spcBef>
              <a:defRPr/>
            </a:pPr>
            <a:r>
              <a:rPr lang="tr-TR" sz="3600" dirty="0" smtClean="0">
                <a:solidFill>
                  <a:srgbClr val="C00000"/>
                </a:solidFill>
              </a:rPr>
              <a:t>Metin İçi Atıf /Kaynakçada Gösterim</a:t>
            </a:r>
            <a:endParaRPr lang="tr-TR" sz="3600" dirty="0">
              <a:solidFill>
                <a:srgbClr val="C00000"/>
              </a:solidFill>
            </a:endParaRPr>
          </a:p>
        </p:txBody>
      </p:sp>
      <p:grpSp>
        <p:nvGrpSpPr>
          <p:cNvPr id="2" name="11 Grup"/>
          <p:cNvGrpSpPr/>
          <p:nvPr/>
        </p:nvGrpSpPr>
        <p:grpSpPr>
          <a:xfrm>
            <a:off x="251519" y="1412776"/>
            <a:ext cx="4297741" cy="3024336"/>
            <a:chOff x="251519" y="1196752"/>
            <a:chExt cx="4297741" cy="3024336"/>
          </a:xfrm>
        </p:grpSpPr>
        <p:pic>
          <p:nvPicPr>
            <p:cNvPr id="70657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 l="31758" t="27400" r="39892" b="40680"/>
            <a:stretch>
              <a:fillRect/>
            </a:stretch>
          </p:blipFill>
          <p:spPr bwMode="auto">
            <a:xfrm>
              <a:off x="251519" y="1196752"/>
              <a:ext cx="4297741" cy="3024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9 Yuvarlatılmış Dikdörtgen"/>
            <p:cNvSpPr/>
            <p:nvPr/>
          </p:nvSpPr>
          <p:spPr>
            <a:xfrm>
              <a:off x="1043608" y="2708920"/>
              <a:ext cx="864096" cy="360040"/>
            </a:xfrm>
            <a:prstGeom prst="roundRect">
              <a:avLst/>
            </a:prstGeom>
            <a:solidFill>
              <a:schemeClr val="accent1">
                <a:alpha val="4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3" name="12 Grup"/>
          <p:cNvGrpSpPr/>
          <p:nvPr/>
        </p:nvGrpSpPr>
        <p:grpSpPr>
          <a:xfrm>
            <a:off x="4644008" y="1484784"/>
            <a:ext cx="4104456" cy="3888432"/>
            <a:chOff x="4644008" y="1268760"/>
            <a:chExt cx="4104456" cy="3888432"/>
          </a:xfrm>
        </p:grpSpPr>
        <p:pic>
          <p:nvPicPr>
            <p:cNvPr id="7065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61550" t="21440" r="9576" b="33200"/>
            <a:stretch>
              <a:fillRect/>
            </a:stretch>
          </p:blipFill>
          <p:spPr bwMode="auto">
            <a:xfrm>
              <a:off x="4644008" y="1268760"/>
              <a:ext cx="3960440" cy="388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10 Yuvarlatılmış Dikdörtgen"/>
            <p:cNvSpPr/>
            <p:nvPr/>
          </p:nvSpPr>
          <p:spPr>
            <a:xfrm>
              <a:off x="4644008" y="2852936"/>
              <a:ext cx="4104456" cy="2304256"/>
            </a:xfrm>
            <a:prstGeom prst="roundRect">
              <a:avLst/>
            </a:prstGeom>
            <a:solidFill>
              <a:schemeClr val="accent1">
                <a:alpha val="4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3" name="12 Metin kutusu"/>
          <p:cNvSpPr txBox="1"/>
          <p:nvPr/>
        </p:nvSpPr>
        <p:spPr>
          <a:xfrm>
            <a:off x="251520" y="5443381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>
                <a:solidFill>
                  <a:srgbClr val="C00000"/>
                </a:solidFill>
                <a:latin typeface="+mj-lt"/>
              </a:rPr>
              <a:t>Farklı Kaynak Gösterme Stil ve Örnekleri için   </a:t>
            </a:r>
            <a:r>
              <a:rPr lang="tr-TR" sz="2400" dirty="0" smtClean="0">
                <a:latin typeface="+mj-lt"/>
                <a:hlinkClick r:id="rId4"/>
              </a:rPr>
              <a:t>http://</a:t>
            </a:r>
            <a:r>
              <a:rPr lang="tr-TR" sz="2400" dirty="0" smtClean="0">
                <a:solidFill>
                  <a:srgbClr val="C00000"/>
                </a:solidFill>
                <a:latin typeface="+mj-lt"/>
                <a:hlinkClick r:id="rId4"/>
              </a:rPr>
              <a:t>uvt.ulakbim.gov.tr/sbvt/kurultay4/kurbanoglu.pdf</a:t>
            </a:r>
            <a:r>
              <a:rPr lang="tr-TR" sz="2400" dirty="0" smtClean="0">
                <a:solidFill>
                  <a:srgbClr val="C00000"/>
                </a:solidFill>
                <a:latin typeface="+mj-lt"/>
              </a:rPr>
              <a:t>  linkindeki sunudan yararlanılabilir. </a:t>
            </a:r>
            <a:endParaRPr lang="tr-TR" sz="2400" dirty="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Başlık"/>
          <p:cNvSpPr>
            <a:spLocks noGrp="1"/>
          </p:cNvSpPr>
          <p:nvPr>
            <p:ph type="title"/>
          </p:nvPr>
        </p:nvSpPr>
        <p:spPr>
          <a:xfrm>
            <a:off x="785786" y="44624"/>
            <a:ext cx="7543800" cy="1676400"/>
          </a:xfrm>
        </p:spPr>
        <p:txBody>
          <a:bodyPr>
            <a:normAutofit/>
          </a:bodyPr>
          <a:lstStyle/>
          <a:p>
            <a:pPr algn="ctr"/>
            <a:r>
              <a:rPr lang="tr-TR" sz="5400" b="1" dirty="0" smtClean="0">
                <a:solidFill>
                  <a:schemeClr val="bg1">
                    <a:lumMod val="95000"/>
                  </a:schemeClr>
                </a:solidFill>
              </a:rPr>
              <a:t>İlginiz için TEŞEKKÜRLER</a:t>
            </a:r>
            <a:endParaRPr lang="tr-TR" sz="5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6 Dikdörtgen"/>
          <p:cNvSpPr/>
          <p:nvPr/>
        </p:nvSpPr>
        <p:spPr>
          <a:xfrm>
            <a:off x="1542550" y="1940634"/>
            <a:ext cx="595840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7200" dirty="0" smtClean="0">
                <a:solidFill>
                  <a:schemeClr val="bg1"/>
                </a:solidFill>
              </a:rPr>
              <a:t>Soru-Cevap</a:t>
            </a:r>
          </a:p>
          <a:p>
            <a:pPr algn="ctr"/>
            <a:endParaRPr lang="tr-TR" sz="2800" dirty="0" smtClean="0"/>
          </a:p>
          <a:p>
            <a:pPr algn="ctr"/>
            <a:r>
              <a:rPr lang="tr-TR" sz="2800" dirty="0" err="1" smtClean="0"/>
              <a:t>Yrd.Doç.Dr</a:t>
            </a:r>
            <a:r>
              <a:rPr lang="tr-TR" sz="2800" dirty="0"/>
              <a:t>. Uğur </a:t>
            </a:r>
            <a:r>
              <a:rPr lang="tr-TR" sz="2800" dirty="0" smtClean="0"/>
              <a:t>GÜLLER</a:t>
            </a:r>
          </a:p>
          <a:p>
            <a:pPr algn="ctr"/>
            <a:endParaRPr lang="tr-TR" sz="2400" dirty="0" smtClean="0"/>
          </a:p>
          <a:p>
            <a:pPr algn="ctr"/>
            <a:endParaRPr lang="tr-TR" sz="2400" dirty="0" smtClean="0"/>
          </a:p>
          <a:p>
            <a:pPr algn="ctr"/>
            <a:endParaRPr lang="tr-TR" sz="2400" dirty="0"/>
          </a:p>
          <a:p>
            <a:pPr algn="ctr"/>
            <a:r>
              <a:rPr lang="tr-TR" sz="2400" b="1" dirty="0" err="1" smtClean="0"/>
              <a:t>Tübitak</a:t>
            </a:r>
            <a:r>
              <a:rPr lang="tr-TR" sz="2400" b="1" dirty="0" smtClean="0"/>
              <a:t> Erzurum Bölge Koordinatörlüğü</a:t>
            </a:r>
          </a:p>
          <a:p>
            <a:pPr algn="ctr"/>
            <a:r>
              <a:rPr lang="tr-TR" sz="24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tubitakerzurum@gmail.com</a:t>
            </a:r>
            <a:endParaRPr lang="tr-TR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tr-TR" sz="2400" dirty="0" smtClean="0"/>
              <a:t>tubitakerzurum/facebook.com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dirty="0" smtClean="0"/>
              <a:t>3. Amaç ve Hedeflerinizi Belirleyin</a:t>
            </a:r>
            <a:endParaRPr lang="tr-TR" sz="3600" dirty="0"/>
          </a:p>
        </p:txBody>
      </p:sp>
      <p:graphicFrame>
        <p:nvGraphicFramePr>
          <p:cNvPr id="5" name="Diyagram 2"/>
          <p:cNvGraphicFramePr/>
          <p:nvPr>
            <p:extLst>
              <p:ext uri="{D42A27DB-BD31-4B8C-83A1-F6EECF244321}">
                <p14:modId xmlns:p14="http://schemas.microsoft.com/office/powerpoint/2010/main" val="3093190464"/>
              </p:ext>
            </p:extLst>
          </p:nvPr>
        </p:nvGraphicFramePr>
        <p:xfrm>
          <a:off x="71406" y="500042"/>
          <a:ext cx="8715404" cy="485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 txBox="1">
            <a:spLocks/>
          </p:cNvSpPr>
          <p:nvPr/>
        </p:nvSpPr>
        <p:spPr>
          <a:xfrm>
            <a:off x="690562" y="4572000"/>
            <a:ext cx="9024974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>
              <a:spcBef>
                <a:spcPct val="0"/>
              </a:spcBef>
            </a:pPr>
            <a:r>
              <a:rPr lang="tr-T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4. Hedef Kitle, Paydaş ve Ortaklarınızı Belirleyin</a:t>
            </a:r>
            <a:endParaRPr lang="tr-TR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5 İçerik Yer Tutucusu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146447"/>
              </p:ext>
            </p:extLst>
          </p:nvPr>
        </p:nvGraphicFramePr>
        <p:xfrm>
          <a:off x="642910" y="928670"/>
          <a:ext cx="7858180" cy="4100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5. Fırsat ve Riskleri Belirleyin</a:t>
            </a:r>
            <a:endParaRPr lang="tr-TR" sz="3600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07415"/>
              </p:ext>
            </p:extLst>
          </p:nvPr>
        </p:nvGraphicFramePr>
        <p:xfrm>
          <a:off x="285720" y="642918"/>
          <a:ext cx="8572560" cy="5000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-içerik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ewsPrint">
    <a:dk1>
      <a:sysClr val="windowText" lastClr="000000"/>
    </a:dk1>
    <a:lt1>
      <a:sysClr val="window" lastClr="FFFFFF"/>
    </a:lt1>
    <a:dk2>
      <a:srgbClr val="303030"/>
    </a:dk2>
    <a:lt2>
      <a:srgbClr val="DEDEE0"/>
    </a:lt2>
    <a:accent1>
      <a:srgbClr val="AD0101"/>
    </a:accent1>
    <a:accent2>
      <a:srgbClr val="726056"/>
    </a:accent2>
    <a:accent3>
      <a:srgbClr val="AC956E"/>
    </a:accent3>
    <a:accent4>
      <a:srgbClr val="808DA9"/>
    </a:accent4>
    <a:accent5>
      <a:srgbClr val="424E5B"/>
    </a:accent5>
    <a:accent6>
      <a:srgbClr val="730E00"/>
    </a:accent6>
    <a:hlink>
      <a:srgbClr val="D26900"/>
    </a:hlink>
    <a:folHlink>
      <a:srgbClr val="D8924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2626</TotalTime>
  <Words>1938</Words>
  <Application>Microsoft Office PowerPoint</Application>
  <PresentationFormat>Ekran Gösterisi (4:3)</PresentationFormat>
  <Paragraphs>349</Paragraphs>
  <Slides>66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Katıştırılmış OLE Hizmet Programları</vt:lpstr>
      </vt:variant>
      <vt:variant>
        <vt:i4>1</vt:i4>
      </vt:variant>
      <vt:variant>
        <vt:lpstr>Slayt Başlıkları</vt:lpstr>
      </vt:variant>
      <vt:variant>
        <vt:i4>66</vt:i4>
      </vt:variant>
    </vt:vector>
  </HeadingPairs>
  <TitlesOfParts>
    <vt:vector size="68" baseType="lpstr">
      <vt:lpstr>e-içerik</vt:lpstr>
      <vt:lpstr>Grafik</vt:lpstr>
      <vt:lpstr>PROJE HAZIRLAMA  VE  YÖNETME</vt:lpstr>
      <vt:lpstr>PowerPoint Sunusu</vt:lpstr>
      <vt:lpstr>PowerPoint Sunusu</vt:lpstr>
      <vt:lpstr>1. Proje Fikrinizi Belirleyin</vt:lpstr>
      <vt:lpstr>1. Proje Fikrinizi Belirleyin</vt:lpstr>
      <vt:lpstr>2. Sorunun Derinine İnin</vt:lpstr>
      <vt:lpstr>3. Amaç ve Hedeflerinizi Belirleyin</vt:lpstr>
      <vt:lpstr>PowerPoint Sunusu</vt:lpstr>
      <vt:lpstr>5. Fırsat ve Riskleri Belirleyin</vt:lpstr>
      <vt:lpstr>PowerPoint Sunusu</vt:lpstr>
      <vt:lpstr>7. Beklenen Sonuçları Belirleyin</vt:lpstr>
      <vt:lpstr>PowerPoint Sunusu</vt:lpstr>
      <vt:lpstr>9. Projenizin Bütçesini Oluşturun </vt:lpstr>
      <vt:lpstr>PowerPoint Sunusu</vt:lpstr>
      <vt:lpstr>PowerPoint Sunusu</vt:lpstr>
      <vt:lpstr>YAŞANABİLECEK SORUNLAR</vt:lpstr>
      <vt:lpstr>YAŞANABİLECEK SORUNLAR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PROJE VE BECERİ YARIŞMALARI</vt:lpstr>
      <vt:lpstr>47. ORTAÖĞRETİM ÖĞRENCİLERİ ARASI PROJE YARIŞMASI</vt:lpstr>
      <vt:lpstr>TÜBİTAK PROJE VE BECERİ YARIŞMA SÜRECİ</vt:lpstr>
      <vt:lpstr>TÜBİTAK PROJE VE BECERİ YARIŞMA SÜRECİ</vt:lpstr>
      <vt:lpstr>PowerPoint Sunusu</vt:lpstr>
      <vt:lpstr>TÜBİTAK PROJE VE BECERİ YARIŞMA SÜRECİ</vt:lpstr>
      <vt:lpstr>Bir  Proje  Nasıl  Hazırlanır?</vt:lpstr>
      <vt:lpstr>Proje Rehberi</vt:lpstr>
      <vt:lpstr>Literatür Araştırması</vt:lpstr>
      <vt:lpstr>Raporlaştırma</vt:lpstr>
      <vt:lpstr>Araştırma Raporu nedir?</vt:lpstr>
      <vt:lpstr>Rapor Yazarken</vt:lpstr>
      <vt:lpstr>Proje Raporunun Temel Bölümleri</vt:lpstr>
      <vt:lpstr>Proje Adı-Başlık</vt:lpstr>
      <vt:lpstr>Özet</vt:lpstr>
      <vt:lpstr>Giriş</vt:lpstr>
      <vt:lpstr>Örnek Giriş </vt:lpstr>
      <vt:lpstr>Projenin Amacı</vt:lpstr>
      <vt:lpstr>Yöntem</vt:lpstr>
      <vt:lpstr>Yöntem</vt:lpstr>
      <vt:lpstr>Yöntem Örnek-1</vt:lpstr>
      <vt:lpstr>Yöntem Örnek (devamı)</vt:lpstr>
      <vt:lpstr>PowerPoint Sunusu</vt:lpstr>
      <vt:lpstr>Bulgular</vt:lpstr>
      <vt:lpstr>Bulgular Örnek</vt:lpstr>
      <vt:lpstr>Tablo ve Şekiller</vt:lpstr>
      <vt:lpstr>İyi Bir Tablo</vt:lpstr>
      <vt:lpstr>İyi Bir Tablo Şablonunun Bölümleri</vt:lpstr>
      <vt:lpstr>İyi Bir Tablo</vt:lpstr>
      <vt:lpstr>İyi bir Tablo</vt:lpstr>
      <vt:lpstr>İyi Bir Tablo</vt:lpstr>
      <vt:lpstr>Kötü Bir Tablo</vt:lpstr>
      <vt:lpstr>Hangi Grafik Türü?</vt:lpstr>
      <vt:lpstr>Sütun (Bar) Grafik</vt:lpstr>
      <vt:lpstr>Pasta Grafik</vt:lpstr>
      <vt:lpstr>Çizgi Grafik</vt:lpstr>
      <vt:lpstr>X-Y Dağılım (Çizgi) Grafiği vs Çizgi Grafik</vt:lpstr>
      <vt:lpstr>Sonuç ve Tartışma</vt:lpstr>
      <vt:lpstr>Sonuç Örnek</vt:lpstr>
      <vt:lpstr>PowerPoint Sunusu</vt:lpstr>
      <vt:lpstr>PowerPoint Sunusu</vt:lpstr>
      <vt:lpstr>PowerPoint Sunusu</vt:lpstr>
      <vt:lpstr>İlginiz için TEŞEKKÜRLER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özlem</dc:creator>
  <cp:lastModifiedBy>HP</cp:lastModifiedBy>
  <cp:revision>210</cp:revision>
  <cp:lastPrinted>2011-11-30T14:28:33Z</cp:lastPrinted>
  <dcterms:created xsi:type="dcterms:W3CDTF">2011-11-11T20:24:01Z</dcterms:created>
  <dcterms:modified xsi:type="dcterms:W3CDTF">2017-09-20T10:00:28Z</dcterms:modified>
</cp:coreProperties>
</file>